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58"/>
  </p:notesMasterIdLst>
  <p:handoutMasterIdLst>
    <p:handoutMasterId r:id="rId59"/>
  </p:handoutMasterIdLst>
  <p:sldIdLst>
    <p:sldId id="1492" r:id="rId2"/>
    <p:sldId id="1829" r:id="rId3"/>
    <p:sldId id="1781" r:id="rId4"/>
    <p:sldId id="1821" r:id="rId5"/>
    <p:sldId id="1822" r:id="rId6"/>
    <p:sldId id="1823" r:id="rId7"/>
    <p:sldId id="1785" r:id="rId8"/>
    <p:sldId id="1786" r:id="rId9"/>
    <p:sldId id="1807" r:id="rId10"/>
    <p:sldId id="1808" r:id="rId11"/>
    <p:sldId id="1767" r:id="rId12"/>
    <p:sldId id="1495" r:id="rId13"/>
    <p:sldId id="1810" r:id="rId14"/>
    <p:sldId id="1809" r:id="rId15"/>
    <p:sldId id="1811" r:id="rId16"/>
    <p:sldId id="1813" r:id="rId17"/>
    <p:sldId id="1503" r:id="rId18"/>
    <p:sldId id="1504" r:id="rId19"/>
    <p:sldId id="1769" r:id="rId20"/>
    <p:sldId id="1814" r:id="rId21"/>
    <p:sldId id="1827" r:id="rId22"/>
    <p:sldId id="1516" r:id="rId23"/>
    <p:sldId id="1517" r:id="rId24"/>
    <p:sldId id="1518" r:id="rId25"/>
    <p:sldId id="1519" r:id="rId26"/>
    <p:sldId id="1826" r:id="rId27"/>
    <p:sldId id="1832" r:id="rId28"/>
    <p:sldId id="1833" r:id="rId29"/>
    <p:sldId id="1521" r:id="rId30"/>
    <p:sldId id="1824" r:id="rId31"/>
    <p:sldId id="1797" r:id="rId32"/>
    <p:sldId id="1798" r:id="rId33"/>
    <p:sldId id="1799" r:id="rId34"/>
    <p:sldId id="1800" r:id="rId35"/>
    <p:sldId id="1828" r:id="rId36"/>
    <p:sldId id="1801" r:id="rId37"/>
    <p:sldId id="1803" r:id="rId38"/>
    <p:sldId id="1804" r:id="rId39"/>
    <p:sldId id="1805" r:id="rId40"/>
    <p:sldId id="1806" r:id="rId41"/>
    <p:sldId id="1789" r:id="rId42"/>
    <p:sldId id="1790" r:id="rId43"/>
    <p:sldId id="1791" r:id="rId44"/>
    <p:sldId id="1819" r:id="rId45"/>
    <p:sldId id="1816" r:id="rId46"/>
    <p:sldId id="1792" r:id="rId47"/>
    <p:sldId id="1817" r:id="rId48"/>
    <p:sldId id="1818" r:id="rId49"/>
    <p:sldId id="1820" r:id="rId50"/>
    <p:sldId id="1546" r:id="rId51"/>
    <p:sldId id="1557" r:id="rId52"/>
    <p:sldId id="1564" r:id="rId53"/>
    <p:sldId id="1568" r:id="rId54"/>
    <p:sldId id="1825" r:id="rId55"/>
    <p:sldId id="1570" r:id="rId56"/>
    <p:sldId id="1831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02B"/>
    <a:srgbClr val="007A37"/>
    <a:srgbClr val="000000"/>
    <a:srgbClr val="B8B814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804" autoAdjust="0"/>
    <p:restoredTop sz="91250" autoAdjust="0"/>
  </p:normalViewPr>
  <p:slideViewPr>
    <p:cSldViewPr>
      <p:cViewPr>
        <p:scale>
          <a:sx n="59" d="100"/>
          <a:sy n="59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2AC3D-1B29-44C6-869A-9233B93931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4EAAFB8-5B03-4038-A9EE-2E2100DFAA87}">
      <dgm:prSet phldrT="[Texto]"/>
      <dgm:spPr>
        <a:solidFill>
          <a:srgbClr val="00B050"/>
        </a:solidFill>
        <a:scene3d>
          <a:camera prst="orthographicFront"/>
          <a:lightRig rig="threePt" dir="t"/>
        </a:scene3d>
        <a:sp3d>
          <a:bevelT w="254000" h="254000"/>
        </a:sp3d>
      </dgm:spPr>
      <dgm:t>
        <a:bodyPr/>
        <a:lstStyle/>
        <a:p>
          <a:r>
            <a:rPr lang="es-AR" b="1" dirty="0" smtClean="0"/>
            <a:t>1. Producto, Marca y </a:t>
          </a:r>
          <a:r>
            <a:rPr lang="es-AR" b="1" dirty="0" err="1" smtClean="0"/>
            <a:t>Packaging</a:t>
          </a:r>
          <a:endParaRPr lang="es-AR" b="1" dirty="0"/>
        </a:p>
      </dgm:t>
    </dgm:pt>
    <dgm:pt modelId="{F449F030-B63A-4567-8AE5-4FDA6BB4236D}" type="parTrans" cxnId="{ED984950-C72A-4890-B104-8F88A9F63338}">
      <dgm:prSet/>
      <dgm:spPr/>
      <dgm:t>
        <a:bodyPr/>
        <a:lstStyle/>
        <a:p>
          <a:endParaRPr lang="es-AR"/>
        </a:p>
      </dgm:t>
    </dgm:pt>
    <dgm:pt modelId="{45EDA692-2FE5-46A2-904F-EFAD1D2E1BC5}" type="sibTrans" cxnId="{ED984950-C72A-4890-B104-8F88A9F63338}">
      <dgm:prSet/>
      <dgm:spPr/>
      <dgm:t>
        <a:bodyPr/>
        <a:lstStyle/>
        <a:p>
          <a:endParaRPr lang="es-AR"/>
        </a:p>
      </dgm:t>
    </dgm:pt>
    <dgm:pt modelId="{6D4A89BD-22BA-4CEB-8133-5EB2B5B6D44E}">
      <dgm:prSet phldrT="[Texto]"/>
      <dgm:spPr/>
      <dgm:t>
        <a:bodyPr/>
        <a:lstStyle/>
        <a:p>
          <a:r>
            <a:rPr lang="es-AR" dirty="0" smtClean="0"/>
            <a:t>Amplitud de gama </a:t>
          </a:r>
          <a:endParaRPr lang="es-AR" dirty="0"/>
        </a:p>
      </dgm:t>
    </dgm:pt>
    <dgm:pt modelId="{DA41C155-BE6F-4291-8473-57BDF436DF3E}" type="parTrans" cxnId="{9A123253-D156-48CE-88D9-638B2A410830}">
      <dgm:prSet/>
      <dgm:spPr/>
      <dgm:t>
        <a:bodyPr/>
        <a:lstStyle/>
        <a:p>
          <a:endParaRPr lang="es-AR"/>
        </a:p>
      </dgm:t>
    </dgm:pt>
    <dgm:pt modelId="{2B2276C6-B425-4805-9403-CB88C4362188}" type="sibTrans" cxnId="{9A123253-D156-48CE-88D9-638B2A410830}">
      <dgm:prSet/>
      <dgm:spPr/>
      <dgm:t>
        <a:bodyPr/>
        <a:lstStyle/>
        <a:p>
          <a:endParaRPr lang="es-AR"/>
        </a:p>
      </dgm:t>
    </dgm:pt>
    <dgm:pt modelId="{009C522C-25DE-4FA3-B227-73B73A2B0D68}">
      <dgm:prSet phldrT="[Texto]"/>
      <dgm:spPr>
        <a:solidFill>
          <a:srgbClr val="00B050"/>
        </a:solidFill>
        <a:scene3d>
          <a:camera prst="orthographicFront"/>
          <a:lightRig rig="threePt" dir="t"/>
        </a:scene3d>
        <a:sp3d>
          <a:bevelT w="254000" h="254000"/>
        </a:sp3d>
      </dgm:spPr>
      <dgm:t>
        <a:bodyPr/>
        <a:lstStyle/>
        <a:p>
          <a:r>
            <a:rPr lang="es-AR" b="1" dirty="0" smtClean="0"/>
            <a:t>2. Distribución y fuerza de ventas</a:t>
          </a:r>
          <a:endParaRPr lang="es-AR" b="1" dirty="0"/>
        </a:p>
      </dgm:t>
    </dgm:pt>
    <dgm:pt modelId="{456ACC1D-1267-47A6-9B87-968224CAAA64}" type="parTrans" cxnId="{F4C8C398-10D2-44E2-BF14-A993AD2D1D10}">
      <dgm:prSet/>
      <dgm:spPr/>
      <dgm:t>
        <a:bodyPr/>
        <a:lstStyle/>
        <a:p>
          <a:endParaRPr lang="es-AR"/>
        </a:p>
      </dgm:t>
    </dgm:pt>
    <dgm:pt modelId="{BCDA7841-5B0A-4DCD-926C-F35DD1A1B95B}" type="sibTrans" cxnId="{F4C8C398-10D2-44E2-BF14-A993AD2D1D10}">
      <dgm:prSet/>
      <dgm:spPr/>
      <dgm:t>
        <a:bodyPr/>
        <a:lstStyle/>
        <a:p>
          <a:endParaRPr lang="es-AR"/>
        </a:p>
      </dgm:t>
    </dgm:pt>
    <dgm:pt modelId="{D734BC39-9FB2-4CF2-A214-C8C04D74F3AC}">
      <dgm:prSet phldrT="[Texto]"/>
      <dgm:spPr/>
      <dgm:t>
        <a:bodyPr/>
        <a:lstStyle/>
        <a:p>
          <a:r>
            <a:rPr lang="es-AR" dirty="0" smtClean="0"/>
            <a:t>Configuración y carácter </a:t>
          </a:r>
          <a:endParaRPr lang="es-AR" dirty="0"/>
        </a:p>
      </dgm:t>
    </dgm:pt>
    <dgm:pt modelId="{89B676F5-15C5-4620-87CC-294DCA5BEDBA}" type="parTrans" cxnId="{6CD15A20-DBFF-4F97-BA2A-C7DB4CAEBA07}">
      <dgm:prSet/>
      <dgm:spPr/>
      <dgm:t>
        <a:bodyPr/>
        <a:lstStyle/>
        <a:p>
          <a:endParaRPr lang="es-AR"/>
        </a:p>
      </dgm:t>
    </dgm:pt>
    <dgm:pt modelId="{CC516F76-0697-4445-8D9D-AD714D20075B}" type="sibTrans" cxnId="{6CD15A20-DBFF-4F97-BA2A-C7DB4CAEBA07}">
      <dgm:prSet/>
      <dgm:spPr/>
      <dgm:t>
        <a:bodyPr/>
        <a:lstStyle/>
        <a:p>
          <a:endParaRPr lang="es-AR"/>
        </a:p>
      </dgm:t>
    </dgm:pt>
    <dgm:pt modelId="{35B1FFCA-F079-4437-9CDF-425C3A98AAEB}">
      <dgm:prSet phldrT="[Texto]"/>
      <dgm:spPr>
        <a:solidFill>
          <a:srgbClr val="00B050"/>
        </a:solidFill>
        <a:scene3d>
          <a:camera prst="orthographicFront"/>
          <a:lightRig rig="threePt" dir="t"/>
        </a:scene3d>
        <a:sp3d>
          <a:bevelT w="254000" h="254000"/>
        </a:sp3d>
      </dgm:spPr>
      <dgm:t>
        <a:bodyPr/>
        <a:lstStyle/>
        <a:p>
          <a:r>
            <a:rPr lang="es-AR" b="1" dirty="0" smtClean="0"/>
            <a:t>3. Precios y condiciones de venta </a:t>
          </a:r>
          <a:endParaRPr lang="es-AR" b="1" dirty="0"/>
        </a:p>
      </dgm:t>
    </dgm:pt>
    <dgm:pt modelId="{DC152AA6-2EEE-408F-8801-8DC6FF29B138}" type="parTrans" cxnId="{BD2F343A-9683-4FA3-8115-2B6767479703}">
      <dgm:prSet/>
      <dgm:spPr/>
      <dgm:t>
        <a:bodyPr/>
        <a:lstStyle/>
        <a:p>
          <a:endParaRPr lang="es-AR"/>
        </a:p>
      </dgm:t>
    </dgm:pt>
    <dgm:pt modelId="{9C5D4EDF-AEEC-4C4C-8418-ABE1288EA1D7}" type="sibTrans" cxnId="{BD2F343A-9683-4FA3-8115-2B6767479703}">
      <dgm:prSet/>
      <dgm:spPr/>
      <dgm:t>
        <a:bodyPr/>
        <a:lstStyle/>
        <a:p>
          <a:endParaRPr lang="es-AR"/>
        </a:p>
      </dgm:t>
    </dgm:pt>
    <dgm:pt modelId="{AC798FBC-2116-4FD5-819C-226B0B157393}">
      <dgm:prSet phldrT="[Texto]"/>
      <dgm:spPr/>
      <dgm:t>
        <a:bodyPr/>
        <a:lstStyle/>
        <a:p>
          <a:r>
            <a:rPr lang="es-AR" dirty="0" smtClean="0"/>
            <a:t>Estrategia de precios </a:t>
          </a:r>
          <a:endParaRPr lang="es-AR" dirty="0"/>
        </a:p>
      </dgm:t>
    </dgm:pt>
    <dgm:pt modelId="{1E9BB3C6-979E-4A32-9F88-8EFB0F59236E}" type="parTrans" cxnId="{03CCD590-33E3-4403-842E-7B08C0D2E2A7}">
      <dgm:prSet/>
      <dgm:spPr/>
      <dgm:t>
        <a:bodyPr/>
        <a:lstStyle/>
        <a:p>
          <a:endParaRPr lang="es-AR"/>
        </a:p>
      </dgm:t>
    </dgm:pt>
    <dgm:pt modelId="{F658D8DA-40FF-4665-94FD-8A815160EA5A}" type="sibTrans" cxnId="{03CCD590-33E3-4403-842E-7B08C0D2E2A7}">
      <dgm:prSet/>
      <dgm:spPr/>
      <dgm:t>
        <a:bodyPr/>
        <a:lstStyle/>
        <a:p>
          <a:endParaRPr lang="es-AR"/>
        </a:p>
      </dgm:t>
    </dgm:pt>
    <dgm:pt modelId="{2572F27F-2A22-4CCE-BAB6-7CD4D960EF16}">
      <dgm:prSet phldrT="[Texto]"/>
      <dgm:spPr>
        <a:solidFill>
          <a:srgbClr val="00B050"/>
        </a:solidFill>
        <a:scene3d>
          <a:camera prst="orthographicFront"/>
          <a:lightRig rig="threePt" dir="t"/>
        </a:scene3d>
        <a:sp3d>
          <a:bevelT w="254000" h="254000"/>
        </a:sp3d>
      </dgm:spPr>
      <dgm:t>
        <a:bodyPr/>
        <a:lstStyle/>
        <a:p>
          <a:r>
            <a:rPr lang="es-AR" b="1" dirty="0" smtClean="0"/>
            <a:t>4. Comunicación</a:t>
          </a:r>
          <a:endParaRPr lang="es-AR" b="1" dirty="0"/>
        </a:p>
      </dgm:t>
    </dgm:pt>
    <dgm:pt modelId="{F52B4859-6A24-453E-98C4-0E04E6E9CA99}" type="parTrans" cxnId="{C0312518-800B-43EF-A166-99AA9AF8A5E6}">
      <dgm:prSet/>
      <dgm:spPr/>
      <dgm:t>
        <a:bodyPr/>
        <a:lstStyle/>
        <a:p>
          <a:endParaRPr lang="es-AR"/>
        </a:p>
      </dgm:t>
    </dgm:pt>
    <dgm:pt modelId="{C385FA9B-CB3B-4CF2-BE16-83138019C243}" type="sibTrans" cxnId="{C0312518-800B-43EF-A166-99AA9AF8A5E6}">
      <dgm:prSet/>
      <dgm:spPr/>
      <dgm:t>
        <a:bodyPr/>
        <a:lstStyle/>
        <a:p>
          <a:endParaRPr lang="es-AR"/>
        </a:p>
      </dgm:t>
    </dgm:pt>
    <dgm:pt modelId="{E40C6E1A-34C5-40DC-A5F5-033E7B274F80}">
      <dgm:prSet phldrT="[Texto]"/>
      <dgm:spPr/>
      <dgm:t>
        <a:bodyPr/>
        <a:lstStyle/>
        <a:p>
          <a:r>
            <a:rPr lang="es-AR" dirty="0" smtClean="0"/>
            <a:t>Comunicación interna y externa</a:t>
          </a:r>
          <a:endParaRPr lang="es-AR" dirty="0"/>
        </a:p>
      </dgm:t>
    </dgm:pt>
    <dgm:pt modelId="{8E40E196-FB38-40A1-9BF8-4C9DA836E9EB}" type="parTrans" cxnId="{8596EDA7-68D1-48E2-ABD4-84F87648A10C}">
      <dgm:prSet/>
      <dgm:spPr/>
      <dgm:t>
        <a:bodyPr/>
        <a:lstStyle/>
        <a:p>
          <a:endParaRPr lang="es-AR"/>
        </a:p>
      </dgm:t>
    </dgm:pt>
    <dgm:pt modelId="{C2919791-C551-42D2-BD4C-E0BEEB39C0EC}" type="sibTrans" cxnId="{8596EDA7-68D1-48E2-ABD4-84F87648A10C}">
      <dgm:prSet/>
      <dgm:spPr/>
      <dgm:t>
        <a:bodyPr/>
        <a:lstStyle/>
        <a:p>
          <a:endParaRPr lang="es-AR"/>
        </a:p>
      </dgm:t>
    </dgm:pt>
    <dgm:pt modelId="{3C502FA3-20AC-4F3D-BDAF-4F6F6BB36A6C}">
      <dgm:prSet phldrT="[Texto]"/>
      <dgm:spPr/>
      <dgm:t>
        <a:bodyPr/>
        <a:lstStyle/>
        <a:p>
          <a:r>
            <a:rPr lang="es-AR" dirty="0" smtClean="0"/>
            <a:t>Creación y sostenimiento de marcas</a:t>
          </a:r>
          <a:endParaRPr lang="es-AR" dirty="0"/>
        </a:p>
      </dgm:t>
    </dgm:pt>
    <dgm:pt modelId="{0F5ED48B-9954-48F8-8D3D-0ED7BE0AB1DB}" type="parTrans" cxnId="{EB9B7595-A4E7-44B7-854F-DC3100F26DDC}">
      <dgm:prSet/>
      <dgm:spPr/>
      <dgm:t>
        <a:bodyPr/>
        <a:lstStyle/>
        <a:p>
          <a:endParaRPr lang="es-AR"/>
        </a:p>
      </dgm:t>
    </dgm:pt>
    <dgm:pt modelId="{4B93BD9F-6468-4758-84FC-3E23E9E04B6F}" type="sibTrans" cxnId="{EB9B7595-A4E7-44B7-854F-DC3100F26DDC}">
      <dgm:prSet/>
      <dgm:spPr/>
      <dgm:t>
        <a:bodyPr/>
        <a:lstStyle/>
        <a:p>
          <a:endParaRPr lang="es-AR"/>
        </a:p>
      </dgm:t>
    </dgm:pt>
    <dgm:pt modelId="{4825FD01-4DD2-40EF-A69D-E75445CF5FB3}">
      <dgm:prSet phldrT="[Texto]"/>
      <dgm:spPr/>
      <dgm:t>
        <a:bodyPr/>
        <a:lstStyle/>
        <a:p>
          <a:r>
            <a:rPr lang="es-AR" dirty="0" smtClean="0"/>
            <a:t>Abandono, creación y modificación de productos,</a:t>
          </a:r>
          <a:endParaRPr lang="es-AR" dirty="0"/>
        </a:p>
      </dgm:t>
    </dgm:pt>
    <dgm:pt modelId="{AB3D89F8-1DE9-43B3-95F6-1131E36B916E}" type="parTrans" cxnId="{E1C2D7C0-292F-42FA-8E29-C3436E21468B}">
      <dgm:prSet/>
      <dgm:spPr/>
      <dgm:t>
        <a:bodyPr/>
        <a:lstStyle/>
        <a:p>
          <a:endParaRPr lang="es-AR"/>
        </a:p>
      </dgm:t>
    </dgm:pt>
    <dgm:pt modelId="{2698C331-7B33-4D1E-AE0B-8F57166E22A6}" type="sibTrans" cxnId="{E1C2D7C0-292F-42FA-8E29-C3436E21468B}">
      <dgm:prSet/>
      <dgm:spPr/>
      <dgm:t>
        <a:bodyPr/>
        <a:lstStyle/>
        <a:p>
          <a:endParaRPr lang="es-AR"/>
        </a:p>
      </dgm:t>
    </dgm:pt>
    <dgm:pt modelId="{F2F00B5F-939E-43F3-816E-46E766D7E2A7}">
      <dgm:prSet phldrT="[Texto]"/>
      <dgm:spPr/>
      <dgm:t>
        <a:bodyPr/>
        <a:lstStyle/>
        <a:p>
          <a:r>
            <a:rPr lang="es-AR" dirty="0" smtClean="0"/>
            <a:t>Sistema de ventas </a:t>
          </a:r>
          <a:endParaRPr lang="es-AR" dirty="0"/>
        </a:p>
      </dgm:t>
    </dgm:pt>
    <dgm:pt modelId="{0B6CB3A2-74E4-40AD-9A0E-E3F208FBC865}" type="parTrans" cxnId="{C7C07FED-697D-4025-BDA1-E78976E7A2C3}">
      <dgm:prSet/>
      <dgm:spPr/>
      <dgm:t>
        <a:bodyPr/>
        <a:lstStyle/>
        <a:p>
          <a:endParaRPr lang="es-AR"/>
        </a:p>
      </dgm:t>
    </dgm:pt>
    <dgm:pt modelId="{C46972F9-364F-4066-AB3E-3FC2245E8E61}" type="sibTrans" cxnId="{C7C07FED-697D-4025-BDA1-E78976E7A2C3}">
      <dgm:prSet/>
      <dgm:spPr/>
      <dgm:t>
        <a:bodyPr/>
        <a:lstStyle/>
        <a:p>
          <a:endParaRPr lang="es-AR"/>
        </a:p>
      </dgm:t>
    </dgm:pt>
    <dgm:pt modelId="{34CAC293-9BA7-4D21-872D-D074F17755E3}">
      <dgm:prSet phldrT="[Texto]"/>
      <dgm:spPr/>
      <dgm:t>
        <a:bodyPr/>
        <a:lstStyle/>
        <a:p>
          <a:r>
            <a:rPr lang="es-AR" dirty="0" smtClean="0"/>
            <a:t>Puntos de venta, cobertura de mercado</a:t>
          </a:r>
          <a:endParaRPr lang="es-AR" dirty="0"/>
        </a:p>
      </dgm:t>
    </dgm:pt>
    <dgm:pt modelId="{AAB2F379-DAB0-4182-A9A4-AADACCE90910}" type="parTrans" cxnId="{6E2161FA-C6D3-4B45-9671-B41D284C194C}">
      <dgm:prSet/>
      <dgm:spPr/>
      <dgm:t>
        <a:bodyPr/>
        <a:lstStyle/>
        <a:p>
          <a:endParaRPr lang="es-AR"/>
        </a:p>
      </dgm:t>
    </dgm:pt>
    <dgm:pt modelId="{37390865-C3B4-4693-B862-FFAC9405953E}" type="sibTrans" cxnId="{6E2161FA-C6D3-4B45-9671-B41D284C194C}">
      <dgm:prSet/>
      <dgm:spPr/>
      <dgm:t>
        <a:bodyPr/>
        <a:lstStyle/>
        <a:p>
          <a:endParaRPr lang="es-AR"/>
        </a:p>
      </dgm:t>
    </dgm:pt>
    <dgm:pt modelId="{346E9FD0-2E91-44AF-A10A-071D130394C1}">
      <dgm:prSet phldrT="[Texto]"/>
      <dgm:spPr/>
      <dgm:t>
        <a:bodyPr/>
        <a:lstStyle/>
        <a:p>
          <a:r>
            <a:rPr lang="es-AR" dirty="0" smtClean="0"/>
            <a:t>Escalas de descuentos</a:t>
          </a:r>
          <a:endParaRPr lang="es-AR" dirty="0"/>
        </a:p>
      </dgm:t>
    </dgm:pt>
    <dgm:pt modelId="{2B8311EE-8625-4A13-95FA-E30BB80BA403}" type="parTrans" cxnId="{E3E10B9A-945F-4E3D-92AA-0A12E7E58B82}">
      <dgm:prSet/>
      <dgm:spPr/>
      <dgm:t>
        <a:bodyPr/>
        <a:lstStyle/>
        <a:p>
          <a:endParaRPr lang="es-AR"/>
        </a:p>
      </dgm:t>
    </dgm:pt>
    <dgm:pt modelId="{A17060F9-3564-42EA-82E5-F7F0E4509706}" type="sibTrans" cxnId="{E3E10B9A-945F-4E3D-92AA-0A12E7E58B82}">
      <dgm:prSet/>
      <dgm:spPr/>
      <dgm:t>
        <a:bodyPr/>
        <a:lstStyle/>
        <a:p>
          <a:endParaRPr lang="es-AR"/>
        </a:p>
      </dgm:t>
    </dgm:pt>
    <dgm:pt modelId="{3AC91815-3AAE-445E-A225-E50213BA5416}">
      <dgm:prSet phldrT="[Texto]"/>
      <dgm:spPr/>
      <dgm:t>
        <a:bodyPr/>
        <a:lstStyle/>
        <a:p>
          <a:r>
            <a:rPr lang="es-AR" dirty="0" smtClean="0"/>
            <a:t>Mensajes, medios, soportes, </a:t>
          </a:r>
          <a:endParaRPr lang="es-AR" dirty="0"/>
        </a:p>
      </dgm:t>
    </dgm:pt>
    <dgm:pt modelId="{5CD04D8D-AE15-4864-A8F9-E1AF0B80CBCE}" type="parTrans" cxnId="{B7B1E47D-60D9-4AC6-AEC8-F38CBF802F35}">
      <dgm:prSet/>
      <dgm:spPr/>
      <dgm:t>
        <a:bodyPr/>
        <a:lstStyle/>
        <a:p>
          <a:endParaRPr lang="es-AR"/>
        </a:p>
      </dgm:t>
    </dgm:pt>
    <dgm:pt modelId="{2B2AEBD3-8A50-4EE1-8A74-1842DD045CD6}" type="sibTrans" cxnId="{B7B1E47D-60D9-4AC6-AEC8-F38CBF802F35}">
      <dgm:prSet/>
      <dgm:spPr/>
      <dgm:t>
        <a:bodyPr/>
        <a:lstStyle/>
        <a:p>
          <a:endParaRPr lang="es-AR"/>
        </a:p>
      </dgm:t>
    </dgm:pt>
    <dgm:pt modelId="{BDD9A9F1-D3BE-4196-AD7D-6FFC381D1C47}">
      <dgm:prSet phldrT="[Texto]"/>
      <dgm:spPr/>
      <dgm:t>
        <a:bodyPr/>
        <a:lstStyle/>
        <a:p>
          <a:r>
            <a:rPr lang="es-AR" dirty="0" smtClean="0"/>
            <a:t>Incentivación</a:t>
          </a:r>
          <a:endParaRPr lang="es-AR" dirty="0"/>
        </a:p>
      </dgm:t>
    </dgm:pt>
    <dgm:pt modelId="{4A00101F-FA7E-460F-B0BB-38A5C2C5ECDA}" type="parTrans" cxnId="{BCFAD894-7FE9-4E14-8028-802F64B8763F}">
      <dgm:prSet/>
      <dgm:spPr/>
    </dgm:pt>
    <dgm:pt modelId="{26B0436D-AB6A-420E-BE87-7A28D335A1CF}" type="sibTrans" cxnId="{BCFAD894-7FE9-4E14-8028-802F64B8763F}">
      <dgm:prSet/>
      <dgm:spPr/>
    </dgm:pt>
    <dgm:pt modelId="{E6740261-0716-470E-B394-2A79E7F95BA3}" type="pres">
      <dgm:prSet presAssocID="{54C2AC3D-1B29-44C6-869A-9233B93931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8ACE187-E475-4238-96AA-E45090E2472E}" type="pres">
      <dgm:prSet presAssocID="{F4EAAFB8-5B03-4038-A9EE-2E2100DFAA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E0CC006-CC75-4C0A-B3B9-95F7691BA060}" type="pres">
      <dgm:prSet presAssocID="{F4EAAFB8-5B03-4038-A9EE-2E2100DFAA8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AC3C6D-1A3A-44BD-8EC9-13653F3265F1}" type="pres">
      <dgm:prSet presAssocID="{009C522C-25DE-4FA3-B227-73B73A2B0D6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195585A-A3B8-45B0-8810-27B279412E4F}" type="pres">
      <dgm:prSet presAssocID="{009C522C-25DE-4FA3-B227-73B73A2B0D6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8E37CE2-EF0A-4D3C-A4E6-4801C3E5B823}" type="pres">
      <dgm:prSet presAssocID="{35B1FFCA-F079-4437-9CDF-425C3A98AA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F920B7E-2359-4EF9-8493-CB8F478F4EFD}" type="pres">
      <dgm:prSet presAssocID="{35B1FFCA-F079-4437-9CDF-425C3A98AAEB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6933FB8-A3D3-47CF-95C1-F4DBF5BA52C4}" type="pres">
      <dgm:prSet presAssocID="{2572F27F-2A22-4CCE-BAB6-7CD4D960EF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6335A7-1E90-43EA-B973-CC0C82C8ADB4}" type="pres">
      <dgm:prSet presAssocID="{2572F27F-2A22-4CCE-BAB6-7CD4D960EF16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40299B1-4DD5-46A8-822B-A30EC96AA263}" type="presOf" srcId="{2572F27F-2A22-4CCE-BAB6-7CD4D960EF16}" destId="{16933FB8-A3D3-47CF-95C1-F4DBF5BA52C4}" srcOrd="0" destOrd="0" presId="urn:microsoft.com/office/officeart/2005/8/layout/vList2"/>
    <dgm:cxn modelId="{37CC68BF-8494-4A0A-BA11-2BAB03A02A7C}" type="presOf" srcId="{346E9FD0-2E91-44AF-A10A-071D130394C1}" destId="{6F920B7E-2359-4EF9-8493-CB8F478F4EFD}" srcOrd="0" destOrd="1" presId="urn:microsoft.com/office/officeart/2005/8/layout/vList2"/>
    <dgm:cxn modelId="{C0312518-800B-43EF-A166-99AA9AF8A5E6}" srcId="{54C2AC3D-1B29-44C6-869A-9233B93931D7}" destId="{2572F27F-2A22-4CCE-BAB6-7CD4D960EF16}" srcOrd="3" destOrd="0" parTransId="{F52B4859-6A24-453E-98C4-0E04E6E9CA99}" sibTransId="{C385FA9B-CB3B-4CF2-BE16-83138019C243}"/>
    <dgm:cxn modelId="{5AD8355B-B909-4F1D-8661-0C9D0B30F863}" type="presOf" srcId="{BDD9A9F1-D3BE-4196-AD7D-6FFC381D1C47}" destId="{B36335A7-1E90-43EA-B973-CC0C82C8ADB4}" srcOrd="0" destOrd="2" presId="urn:microsoft.com/office/officeart/2005/8/layout/vList2"/>
    <dgm:cxn modelId="{E1C2D7C0-292F-42FA-8E29-C3436E21468B}" srcId="{F4EAAFB8-5B03-4038-A9EE-2E2100DFAA87}" destId="{4825FD01-4DD2-40EF-A69D-E75445CF5FB3}" srcOrd="1" destOrd="0" parTransId="{AB3D89F8-1DE9-43B3-95F6-1131E36B916E}" sibTransId="{2698C331-7B33-4D1E-AE0B-8F57166E22A6}"/>
    <dgm:cxn modelId="{B258221E-64E8-486F-AB9E-45326383FBE9}" type="presOf" srcId="{3AC91815-3AAE-445E-A225-E50213BA5416}" destId="{B36335A7-1E90-43EA-B973-CC0C82C8ADB4}" srcOrd="0" destOrd="1" presId="urn:microsoft.com/office/officeart/2005/8/layout/vList2"/>
    <dgm:cxn modelId="{EABD79DB-01AF-41A7-A185-964677484CE8}" type="presOf" srcId="{E40C6E1A-34C5-40DC-A5F5-033E7B274F80}" destId="{B36335A7-1E90-43EA-B973-CC0C82C8ADB4}" srcOrd="0" destOrd="0" presId="urn:microsoft.com/office/officeart/2005/8/layout/vList2"/>
    <dgm:cxn modelId="{6E2161FA-C6D3-4B45-9671-B41D284C194C}" srcId="{009C522C-25DE-4FA3-B227-73B73A2B0D68}" destId="{34CAC293-9BA7-4D21-872D-D074F17755E3}" srcOrd="2" destOrd="0" parTransId="{AAB2F379-DAB0-4182-A9A4-AADACCE90910}" sibTransId="{37390865-C3B4-4693-B862-FFAC9405953E}"/>
    <dgm:cxn modelId="{03CCD590-33E3-4403-842E-7B08C0D2E2A7}" srcId="{35B1FFCA-F079-4437-9CDF-425C3A98AAEB}" destId="{AC798FBC-2116-4FD5-819C-226B0B157393}" srcOrd="0" destOrd="0" parTransId="{1E9BB3C6-979E-4A32-9F88-8EFB0F59236E}" sibTransId="{F658D8DA-40FF-4665-94FD-8A815160EA5A}"/>
    <dgm:cxn modelId="{30814672-6C21-4557-A310-A584DD7B426A}" type="presOf" srcId="{6D4A89BD-22BA-4CEB-8133-5EB2B5B6D44E}" destId="{FE0CC006-CC75-4C0A-B3B9-95F7691BA060}" srcOrd="0" destOrd="0" presId="urn:microsoft.com/office/officeart/2005/8/layout/vList2"/>
    <dgm:cxn modelId="{9A123253-D156-48CE-88D9-638B2A410830}" srcId="{F4EAAFB8-5B03-4038-A9EE-2E2100DFAA87}" destId="{6D4A89BD-22BA-4CEB-8133-5EB2B5B6D44E}" srcOrd="0" destOrd="0" parTransId="{DA41C155-BE6F-4291-8473-57BDF436DF3E}" sibTransId="{2B2276C6-B425-4805-9403-CB88C4362188}"/>
    <dgm:cxn modelId="{F4C8C398-10D2-44E2-BF14-A993AD2D1D10}" srcId="{54C2AC3D-1B29-44C6-869A-9233B93931D7}" destId="{009C522C-25DE-4FA3-B227-73B73A2B0D68}" srcOrd="1" destOrd="0" parTransId="{456ACC1D-1267-47A6-9B87-968224CAAA64}" sibTransId="{BCDA7841-5B0A-4DCD-926C-F35DD1A1B95B}"/>
    <dgm:cxn modelId="{82AF23AF-AA61-4100-AEA7-CE25ECF0A07F}" type="presOf" srcId="{D734BC39-9FB2-4CF2-A214-C8C04D74F3AC}" destId="{5195585A-A3B8-45B0-8810-27B279412E4F}" srcOrd="0" destOrd="0" presId="urn:microsoft.com/office/officeart/2005/8/layout/vList2"/>
    <dgm:cxn modelId="{71D33C01-E2DC-418C-8BF5-055200FEA09F}" type="presOf" srcId="{009C522C-25DE-4FA3-B227-73B73A2B0D68}" destId="{1BAC3C6D-1A3A-44BD-8EC9-13653F3265F1}" srcOrd="0" destOrd="0" presId="urn:microsoft.com/office/officeart/2005/8/layout/vList2"/>
    <dgm:cxn modelId="{BCFAD894-7FE9-4E14-8028-802F64B8763F}" srcId="{2572F27F-2A22-4CCE-BAB6-7CD4D960EF16}" destId="{BDD9A9F1-D3BE-4196-AD7D-6FFC381D1C47}" srcOrd="2" destOrd="0" parTransId="{4A00101F-FA7E-460F-B0BB-38A5C2C5ECDA}" sibTransId="{26B0436D-AB6A-420E-BE87-7A28D335A1CF}"/>
    <dgm:cxn modelId="{C5052A2E-0C01-48AD-88F8-E65666CEE140}" type="presOf" srcId="{35B1FFCA-F079-4437-9CDF-425C3A98AAEB}" destId="{C8E37CE2-EF0A-4D3C-A4E6-4801C3E5B823}" srcOrd="0" destOrd="0" presId="urn:microsoft.com/office/officeart/2005/8/layout/vList2"/>
    <dgm:cxn modelId="{BD2F343A-9683-4FA3-8115-2B6767479703}" srcId="{54C2AC3D-1B29-44C6-869A-9233B93931D7}" destId="{35B1FFCA-F079-4437-9CDF-425C3A98AAEB}" srcOrd="2" destOrd="0" parTransId="{DC152AA6-2EEE-408F-8801-8DC6FF29B138}" sibTransId="{9C5D4EDF-AEEC-4C4C-8418-ABE1288EA1D7}"/>
    <dgm:cxn modelId="{BBBD83BC-EC1A-4AE2-AE6A-13B4FBDD4BAA}" type="presOf" srcId="{3C502FA3-20AC-4F3D-BDAF-4F6F6BB36A6C}" destId="{FE0CC006-CC75-4C0A-B3B9-95F7691BA060}" srcOrd="0" destOrd="2" presId="urn:microsoft.com/office/officeart/2005/8/layout/vList2"/>
    <dgm:cxn modelId="{3A4DDBEC-9732-4A73-B3C9-81F25CB5EA9F}" type="presOf" srcId="{54C2AC3D-1B29-44C6-869A-9233B93931D7}" destId="{E6740261-0716-470E-B394-2A79E7F95BA3}" srcOrd="0" destOrd="0" presId="urn:microsoft.com/office/officeart/2005/8/layout/vList2"/>
    <dgm:cxn modelId="{8596EDA7-68D1-48E2-ABD4-84F87648A10C}" srcId="{2572F27F-2A22-4CCE-BAB6-7CD4D960EF16}" destId="{E40C6E1A-34C5-40DC-A5F5-033E7B274F80}" srcOrd="0" destOrd="0" parTransId="{8E40E196-FB38-40A1-9BF8-4C9DA836E9EB}" sibTransId="{C2919791-C551-42D2-BD4C-E0BEEB39C0EC}"/>
    <dgm:cxn modelId="{6CD15A20-DBFF-4F97-BA2A-C7DB4CAEBA07}" srcId="{009C522C-25DE-4FA3-B227-73B73A2B0D68}" destId="{D734BC39-9FB2-4CF2-A214-C8C04D74F3AC}" srcOrd="0" destOrd="0" parTransId="{89B676F5-15C5-4620-87CC-294DCA5BEDBA}" sibTransId="{CC516F76-0697-4445-8D9D-AD714D20075B}"/>
    <dgm:cxn modelId="{8A90A911-504B-43FF-B0C4-41A8234CF626}" type="presOf" srcId="{F2F00B5F-939E-43F3-816E-46E766D7E2A7}" destId="{5195585A-A3B8-45B0-8810-27B279412E4F}" srcOrd="0" destOrd="1" presId="urn:microsoft.com/office/officeart/2005/8/layout/vList2"/>
    <dgm:cxn modelId="{C7C07FED-697D-4025-BDA1-E78976E7A2C3}" srcId="{009C522C-25DE-4FA3-B227-73B73A2B0D68}" destId="{F2F00B5F-939E-43F3-816E-46E766D7E2A7}" srcOrd="1" destOrd="0" parTransId="{0B6CB3A2-74E4-40AD-9A0E-E3F208FBC865}" sibTransId="{C46972F9-364F-4066-AB3E-3FC2245E8E61}"/>
    <dgm:cxn modelId="{4C3BF2D4-BA1C-45A4-9C26-3C0165B9CDBE}" type="presOf" srcId="{34CAC293-9BA7-4D21-872D-D074F17755E3}" destId="{5195585A-A3B8-45B0-8810-27B279412E4F}" srcOrd="0" destOrd="2" presId="urn:microsoft.com/office/officeart/2005/8/layout/vList2"/>
    <dgm:cxn modelId="{B7B1E47D-60D9-4AC6-AEC8-F38CBF802F35}" srcId="{2572F27F-2A22-4CCE-BAB6-7CD4D960EF16}" destId="{3AC91815-3AAE-445E-A225-E50213BA5416}" srcOrd="1" destOrd="0" parTransId="{5CD04D8D-AE15-4864-A8F9-E1AF0B80CBCE}" sibTransId="{2B2AEBD3-8A50-4EE1-8A74-1842DD045CD6}"/>
    <dgm:cxn modelId="{E3E10B9A-945F-4E3D-92AA-0A12E7E58B82}" srcId="{35B1FFCA-F079-4437-9CDF-425C3A98AAEB}" destId="{346E9FD0-2E91-44AF-A10A-071D130394C1}" srcOrd="1" destOrd="0" parTransId="{2B8311EE-8625-4A13-95FA-E30BB80BA403}" sibTransId="{A17060F9-3564-42EA-82E5-F7F0E4509706}"/>
    <dgm:cxn modelId="{7885B472-0DD0-4FC8-A82D-2CF851C643C6}" type="presOf" srcId="{F4EAAFB8-5B03-4038-A9EE-2E2100DFAA87}" destId="{48ACE187-E475-4238-96AA-E45090E2472E}" srcOrd="0" destOrd="0" presId="urn:microsoft.com/office/officeart/2005/8/layout/vList2"/>
    <dgm:cxn modelId="{EB9B7595-A4E7-44B7-854F-DC3100F26DDC}" srcId="{F4EAAFB8-5B03-4038-A9EE-2E2100DFAA87}" destId="{3C502FA3-20AC-4F3D-BDAF-4F6F6BB36A6C}" srcOrd="2" destOrd="0" parTransId="{0F5ED48B-9954-48F8-8D3D-0ED7BE0AB1DB}" sibTransId="{4B93BD9F-6468-4758-84FC-3E23E9E04B6F}"/>
    <dgm:cxn modelId="{98C300F6-81BB-4329-AB48-40D4C605ACF6}" type="presOf" srcId="{4825FD01-4DD2-40EF-A69D-E75445CF5FB3}" destId="{FE0CC006-CC75-4C0A-B3B9-95F7691BA060}" srcOrd="0" destOrd="1" presId="urn:microsoft.com/office/officeart/2005/8/layout/vList2"/>
    <dgm:cxn modelId="{9F7FC6F0-7C0F-48A9-B81F-7C10067B8947}" type="presOf" srcId="{AC798FBC-2116-4FD5-819C-226B0B157393}" destId="{6F920B7E-2359-4EF9-8493-CB8F478F4EFD}" srcOrd="0" destOrd="0" presId="urn:microsoft.com/office/officeart/2005/8/layout/vList2"/>
    <dgm:cxn modelId="{ED984950-C72A-4890-B104-8F88A9F63338}" srcId="{54C2AC3D-1B29-44C6-869A-9233B93931D7}" destId="{F4EAAFB8-5B03-4038-A9EE-2E2100DFAA87}" srcOrd="0" destOrd="0" parTransId="{F449F030-B63A-4567-8AE5-4FDA6BB4236D}" sibTransId="{45EDA692-2FE5-46A2-904F-EFAD1D2E1BC5}"/>
    <dgm:cxn modelId="{64E61C66-77F5-4CAD-9EE9-04FA592E2AA2}" type="presParOf" srcId="{E6740261-0716-470E-B394-2A79E7F95BA3}" destId="{48ACE187-E475-4238-96AA-E45090E2472E}" srcOrd="0" destOrd="0" presId="urn:microsoft.com/office/officeart/2005/8/layout/vList2"/>
    <dgm:cxn modelId="{D75B8DA8-9D35-42F4-B03F-235A619AEF4E}" type="presParOf" srcId="{E6740261-0716-470E-B394-2A79E7F95BA3}" destId="{FE0CC006-CC75-4C0A-B3B9-95F7691BA060}" srcOrd="1" destOrd="0" presId="urn:microsoft.com/office/officeart/2005/8/layout/vList2"/>
    <dgm:cxn modelId="{246E060A-2E1A-4858-88C3-2556FB43FA5F}" type="presParOf" srcId="{E6740261-0716-470E-B394-2A79E7F95BA3}" destId="{1BAC3C6D-1A3A-44BD-8EC9-13653F3265F1}" srcOrd="2" destOrd="0" presId="urn:microsoft.com/office/officeart/2005/8/layout/vList2"/>
    <dgm:cxn modelId="{CC1C590A-E908-4B9F-AA0D-16D9D954AC52}" type="presParOf" srcId="{E6740261-0716-470E-B394-2A79E7F95BA3}" destId="{5195585A-A3B8-45B0-8810-27B279412E4F}" srcOrd="3" destOrd="0" presId="urn:microsoft.com/office/officeart/2005/8/layout/vList2"/>
    <dgm:cxn modelId="{954B74CF-E2A5-4D11-B629-21FE7A83D167}" type="presParOf" srcId="{E6740261-0716-470E-B394-2A79E7F95BA3}" destId="{C8E37CE2-EF0A-4D3C-A4E6-4801C3E5B823}" srcOrd="4" destOrd="0" presId="urn:microsoft.com/office/officeart/2005/8/layout/vList2"/>
    <dgm:cxn modelId="{1797A774-480E-4C85-B1F2-97382E66C174}" type="presParOf" srcId="{E6740261-0716-470E-B394-2A79E7F95BA3}" destId="{6F920B7E-2359-4EF9-8493-CB8F478F4EFD}" srcOrd="5" destOrd="0" presId="urn:microsoft.com/office/officeart/2005/8/layout/vList2"/>
    <dgm:cxn modelId="{91AF04E0-59F1-4C99-A6F3-45ED4F29CA96}" type="presParOf" srcId="{E6740261-0716-470E-B394-2A79E7F95BA3}" destId="{16933FB8-A3D3-47CF-95C1-F4DBF5BA52C4}" srcOrd="6" destOrd="0" presId="urn:microsoft.com/office/officeart/2005/8/layout/vList2"/>
    <dgm:cxn modelId="{9127F5CE-627B-4666-9B73-624FCE7228CB}" type="presParOf" srcId="{E6740261-0716-470E-B394-2A79E7F95BA3}" destId="{B36335A7-1E90-43EA-B973-CC0C82C8ADB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EECB0E-0C72-4814-A296-9B9BC96F63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FE7DFA5-A07A-4E05-872A-96600CF998EF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Atrae la atención del consumidor.</a:t>
          </a:r>
          <a:r>
            <a:rPr lang="es-AR" sz="1800" dirty="0" smtClean="0"/>
            <a:t> Se dispone entre 1” y 5”.</a:t>
          </a:r>
          <a:endParaRPr lang="es-AR" sz="1800" dirty="0"/>
        </a:p>
      </dgm:t>
    </dgm:pt>
    <dgm:pt modelId="{1E0C6C2F-815A-4BFE-809A-32196BE5BACB}" type="parTrans" cxnId="{2780E04E-72D7-4CCA-BB85-C21D4EAEB7A7}">
      <dgm:prSet/>
      <dgm:spPr/>
      <dgm:t>
        <a:bodyPr/>
        <a:lstStyle/>
        <a:p>
          <a:endParaRPr lang="es-AR"/>
        </a:p>
      </dgm:t>
    </dgm:pt>
    <dgm:pt modelId="{C8CED3DF-7E30-4E1E-92D7-A0FB55EA0E26}" type="sibTrans" cxnId="{2780E04E-72D7-4CCA-BB85-C21D4EAEB7A7}">
      <dgm:prSet/>
      <dgm:spPr/>
      <dgm:t>
        <a:bodyPr/>
        <a:lstStyle/>
        <a:p>
          <a:endParaRPr lang="es-AR"/>
        </a:p>
      </dgm:t>
    </dgm:pt>
    <dgm:pt modelId="{5ACB8CD4-C53D-4F24-8AFA-4FF31F755623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Identifica rápidamente el producto.</a:t>
          </a:r>
          <a:r>
            <a:rPr lang="es-AR" sz="1800" dirty="0" smtClean="0"/>
            <a:t> Por su forma y sus grafismos.</a:t>
          </a:r>
          <a:endParaRPr lang="es-AR" sz="1800" dirty="0"/>
        </a:p>
      </dgm:t>
    </dgm:pt>
    <dgm:pt modelId="{DCFF9CD5-4B40-4DD0-B368-97E16498B892}" type="parTrans" cxnId="{C86C7C11-2AA5-481A-B355-7A19FC2E4366}">
      <dgm:prSet/>
      <dgm:spPr/>
      <dgm:t>
        <a:bodyPr/>
        <a:lstStyle/>
        <a:p>
          <a:endParaRPr lang="es-AR"/>
        </a:p>
      </dgm:t>
    </dgm:pt>
    <dgm:pt modelId="{3C91E339-0D4B-413B-AFC8-4693C0C3573C}" type="sibTrans" cxnId="{C86C7C11-2AA5-481A-B355-7A19FC2E4366}">
      <dgm:prSet/>
      <dgm:spPr/>
      <dgm:t>
        <a:bodyPr/>
        <a:lstStyle/>
        <a:p>
          <a:endParaRPr lang="es-AR"/>
        </a:p>
      </dgm:t>
    </dgm:pt>
    <dgm:pt modelId="{2C988247-C6A5-494F-93D7-563426FC9605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Identifica la marca.</a:t>
          </a:r>
          <a:endParaRPr lang="es-AR" sz="2000" b="1" dirty="0"/>
        </a:p>
      </dgm:t>
    </dgm:pt>
    <dgm:pt modelId="{375AD3C1-1C07-4B1C-A4F5-6F45A6501864}" type="parTrans" cxnId="{562ADBE4-8AED-4C99-BF93-7D8202AA1400}">
      <dgm:prSet/>
      <dgm:spPr/>
      <dgm:t>
        <a:bodyPr/>
        <a:lstStyle/>
        <a:p>
          <a:endParaRPr lang="es-AR"/>
        </a:p>
      </dgm:t>
    </dgm:pt>
    <dgm:pt modelId="{620F3039-DD30-4E24-BD2D-2077AD689E1D}" type="sibTrans" cxnId="{562ADBE4-8AED-4C99-BF93-7D8202AA1400}">
      <dgm:prSet/>
      <dgm:spPr/>
      <dgm:t>
        <a:bodyPr/>
        <a:lstStyle/>
        <a:p>
          <a:endParaRPr lang="es-AR"/>
        </a:p>
      </dgm:t>
    </dgm:pt>
    <dgm:pt modelId="{2F90F22C-DEFE-455C-B043-7BB4333524BF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Crea confianza.</a:t>
          </a:r>
          <a:endParaRPr lang="es-AR" sz="2000" b="1" dirty="0"/>
        </a:p>
      </dgm:t>
    </dgm:pt>
    <dgm:pt modelId="{7AD26DBE-0199-4983-9653-2E9A61D92A0A}" type="parTrans" cxnId="{C6AEB725-B1C7-4CA2-839D-B0B271C414D7}">
      <dgm:prSet/>
      <dgm:spPr/>
      <dgm:t>
        <a:bodyPr/>
        <a:lstStyle/>
        <a:p>
          <a:endParaRPr lang="es-AR"/>
        </a:p>
      </dgm:t>
    </dgm:pt>
    <dgm:pt modelId="{1CD0CEA1-3D18-49AD-BC2C-A99A5CD2BEAD}" type="sibTrans" cxnId="{C6AEB725-B1C7-4CA2-839D-B0B271C414D7}">
      <dgm:prSet/>
      <dgm:spPr/>
      <dgm:t>
        <a:bodyPr/>
        <a:lstStyle/>
        <a:p>
          <a:endParaRPr lang="es-AR"/>
        </a:p>
      </dgm:t>
    </dgm:pt>
    <dgm:pt modelId="{5681367D-7CE0-4556-A036-DFD0DB4E2DF3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Transmite un mensaje motivador.</a:t>
          </a:r>
          <a:r>
            <a:rPr lang="es-AR" sz="1800" dirty="0" smtClean="0"/>
            <a:t> Despierta el deseo de compra.</a:t>
          </a:r>
          <a:endParaRPr lang="es-AR" sz="1800" dirty="0"/>
        </a:p>
      </dgm:t>
    </dgm:pt>
    <dgm:pt modelId="{DB2E4239-B380-455A-8656-09A37DF6B182}" type="parTrans" cxnId="{10C2CE73-E02C-4ADC-97FA-86011821A652}">
      <dgm:prSet/>
      <dgm:spPr/>
    </dgm:pt>
    <dgm:pt modelId="{3588A474-D340-4ACB-82BA-F2F4175D6D5F}" type="sibTrans" cxnId="{10C2CE73-E02C-4ADC-97FA-86011821A652}">
      <dgm:prSet/>
      <dgm:spPr/>
    </dgm:pt>
    <dgm:pt modelId="{8569555A-9505-4181-A454-1181712A4FD1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AR" sz="2000" b="1" dirty="0" smtClean="0"/>
            <a:t>Facilita la manipulación.</a:t>
          </a:r>
          <a:r>
            <a:rPr lang="es-AR" sz="1800" dirty="0" smtClean="0"/>
            <a:t> Llevar fácilmente a casa.</a:t>
          </a:r>
          <a:endParaRPr lang="es-AR" sz="1800" dirty="0"/>
        </a:p>
      </dgm:t>
    </dgm:pt>
    <dgm:pt modelId="{AB2B9891-0733-49E3-98CB-3027CA641B23}" type="parTrans" cxnId="{C5488F6E-92B8-4AC9-983D-D88AD4514499}">
      <dgm:prSet/>
      <dgm:spPr/>
    </dgm:pt>
    <dgm:pt modelId="{4BD7F1BD-D4BD-471D-9C53-75A738491F4A}" type="sibTrans" cxnId="{C5488F6E-92B8-4AC9-983D-D88AD4514499}">
      <dgm:prSet/>
      <dgm:spPr/>
    </dgm:pt>
    <dgm:pt modelId="{C8B9FF75-D04B-4163-89C0-03D71B7EC39E}" type="pres">
      <dgm:prSet presAssocID="{9DEECB0E-0C72-4814-A296-9B9BC96F6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3EFBA94-7256-4BD7-A19D-A83741DF9A6B}" type="pres">
      <dgm:prSet presAssocID="{CFE7DFA5-A07A-4E05-872A-96600CF998E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0827E21-E334-4226-80A9-2D45E4E7F695}" type="pres">
      <dgm:prSet presAssocID="{C8CED3DF-7E30-4E1E-92D7-A0FB55EA0E26}" presName="spacer" presStyleCnt="0"/>
      <dgm:spPr/>
    </dgm:pt>
    <dgm:pt modelId="{2CF76C74-DC2C-47AC-8AEC-2D96D0C8DDEC}" type="pres">
      <dgm:prSet presAssocID="{5ACB8CD4-C53D-4F24-8AFA-4FF31F755623}" presName="parentText" presStyleLbl="node1" presStyleIdx="1" presStyleCnt="6" custScaleY="9090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B9CC07-C025-4C18-99DF-59304B976DEE}" type="pres">
      <dgm:prSet presAssocID="{3C91E339-0D4B-413B-AFC8-4693C0C3573C}" presName="spacer" presStyleCnt="0"/>
      <dgm:spPr/>
    </dgm:pt>
    <dgm:pt modelId="{A77128B7-09D5-436E-AC6A-0909286EAE87}" type="pres">
      <dgm:prSet presAssocID="{2C988247-C6A5-494F-93D7-563426FC960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3A58529-F971-4CF9-9A9C-03CD8D1C1D05}" type="pres">
      <dgm:prSet presAssocID="{620F3039-DD30-4E24-BD2D-2077AD689E1D}" presName="spacer" presStyleCnt="0"/>
      <dgm:spPr/>
    </dgm:pt>
    <dgm:pt modelId="{582CE33E-A3EB-4DE8-8229-7D3DF6C24D79}" type="pres">
      <dgm:prSet presAssocID="{5681367D-7CE0-4556-A036-DFD0DB4E2DF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F14E87-3CAB-435F-8FE3-4ADD104EB50F}" type="pres">
      <dgm:prSet presAssocID="{3588A474-D340-4ACB-82BA-F2F4175D6D5F}" presName="spacer" presStyleCnt="0"/>
      <dgm:spPr/>
    </dgm:pt>
    <dgm:pt modelId="{DCE066D8-A359-4596-A5B6-0676BF7B3D85}" type="pres">
      <dgm:prSet presAssocID="{2F90F22C-DEFE-455C-B043-7BB4333524B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E9232EC-1E69-4469-9C76-77B38CE509B8}" type="pres">
      <dgm:prSet presAssocID="{1CD0CEA1-3D18-49AD-BC2C-A99A5CD2BEAD}" presName="spacer" presStyleCnt="0"/>
      <dgm:spPr/>
    </dgm:pt>
    <dgm:pt modelId="{033DE37E-8A42-4865-965A-5E03DAC8A740}" type="pres">
      <dgm:prSet presAssocID="{8569555A-9505-4181-A454-1181712A4FD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5488F6E-92B8-4AC9-983D-D88AD4514499}" srcId="{9DEECB0E-0C72-4814-A296-9B9BC96F63CC}" destId="{8569555A-9505-4181-A454-1181712A4FD1}" srcOrd="5" destOrd="0" parTransId="{AB2B9891-0733-49E3-98CB-3027CA641B23}" sibTransId="{4BD7F1BD-D4BD-471D-9C53-75A738491F4A}"/>
    <dgm:cxn modelId="{F6154553-5833-4E94-ACA0-FC2B7E8417DA}" type="presOf" srcId="{2C988247-C6A5-494F-93D7-563426FC9605}" destId="{A77128B7-09D5-436E-AC6A-0909286EAE87}" srcOrd="0" destOrd="0" presId="urn:microsoft.com/office/officeart/2005/8/layout/vList2"/>
    <dgm:cxn modelId="{012F180A-A3A5-4B1E-898D-DA44B6E41119}" type="presOf" srcId="{5681367D-7CE0-4556-A036-DFD0DB4E2DF3}" destId="{582CE33E-A3EB-4DE8-8229-7D3DF6C24D79}" srcOrd="0" destOrd="0" presId="urn:microsoft.com/office/officeart/2005/8/layout/vList2"/>
    <dgm:cxn modelId="{C86C7C11-2AA5-481A-B355-7A19FC2E4366}" srcId="{9DEECB0E-0C72-4814-A296-9B9BC96F63CC}" destId="{5ACB8CD4-C53D-4F24-8AFA-4FF31F755623}" srcOrd="1" destOrd="0" parTransId="{DCFF9CD5-4B40-4DD0-B368-97E16498B892}" sibTransId="{3C91E339-0D4B-413B-AFC8-4693C0C3573C}"/>
    <dgm:cxn modelId="{C6AEB725-B1C7-4CA2-839D-B0B271C414D7}" srcId="{9DEECB0E-0C72-4814-A296-9B9BC96F63CC}" destId="{2F90F22C-DEFE-455C-B043-7BB4333524BF}" srcOrd="4" destOrd="0" parTransId="{7AD26DBE-0199-4983-9653-2E9A61D92A0A}" sibTransId="{1CD0CEA1-3D18-49AD-BC2C-A99A5CD2BEAD}"/>
    <dgm:cxn modelId="{AC1BB090-8948-4393-9D1B-0568A2554364}" type="presOf" srcId="{2F90F22C-DEFE-455C-B043-7BB4333524BF}" destId="{DCE066D8-A359-4596-A5B6-0676BF7B3D85}" srcOrd="0" destOrd="0" presId="urn:microsoft.com/office/officeart/2005/8/layout/vList2"/>
    <dgm:cxn modelId="{10C2CE73-E02C-4ADC-97FA-86011821A652}" srcId="{9DEECB0E-0C72-4814-A296-9B9BC96F63CC}" destId="{5681367D-7CE0-4556-A036-DFD0DB4E2DF3}" srcOrd="3" destOrd="0" parTransId="{DB2E4239-B380-455A-8656-09A37DF6B182}" sibTransId="{3588A474-D340-4ACB-82BA-F2F4175D6D5F}"/>
    <dgm:cxn modelId="{598DF398-65E4-4ADC-A623-C5025DAAC7BF}" type="presOf" srcId="{9DEECB0E-0C72-4814-A296-9B9BC96F63CC}" destId="{C8B9FF75-D04B-4163-89C0-03D71B7EC39E}" srcOrd="0" destOrd="0" presId="urn:microsoft.com/office/officeart/2005/8/layout/vList2"/>
    <dgm:cxn modelId="{5F860D69-C5EE-47E9-965A-91BED4E6BD47}" type="presOf" srcId="{8569555A-9505-4181-A454-1181712A4FD1}" destId="{033DE37E-8A42-4865-965A-5E03DAC8A740}" srcOrd="0" destOrd="0" presId="urn:microsoft.com/office/officeart/2005/8/layout/vList2"/>
    <dgm:cxn modelId="{B94E7DC6-B95C-4D4D-B46A-5422D5027137}" type="presOf" srcId="{CFE7DFA5-A07A-4E05-872A-96600CF998EF}" destId="{F3EFBA94-7256-4BD7-A19D-A83741DF9A6B}" srcOrd="0" destOrd="0" presId="urn:microsoft.com/office/officeart/2005/8/layout/vList2"/>
    <dgm:cxn modelId="{72F2BB8F-9B4A-4888-A575-922F2ACF980F}" type="presOf" srcId="{5ACB8CD4-C53D-4F24-8AFA-4FF31F755623}" destId="{2CF76C74-DC2C-47AC-8AEC-2D96D0C8DDEC}" srcOrd="0" destOrd="0" presId="urn:microsoft.com/office/officeart/2005/8/layout/vList2"/>
    <dgm:cxn modelId="{2780E04E-72D7-4CCA-BB85-C21D4EAEB7A7}" srcId="{9DEECB0E-0C72-4814-A296-9B9BC96F63CC}" destId="{CFE7DFA5-A07A-4E05-872A-96600CF998EF}" srcOrd="0" destOrd="0" parTransId="{1E0C6C2F-815A-4BFE-809A-32196BE5BACB}" sibTransId="{C8CED3DF-7E30-4E1E-92D7-A0FB55EA0E26}"/>
    <dgm:cxn modelId="{562ADBE4-8AED-4C99-BF93-7D8202AA1400}" srcId="{9DEECB0E-0C72-4814-A296-9B9BC96F63CC}" destId="{2C988247-C6A5-494F-93D7-563426FC9605}" srcOrd="2" destOrd="0" parTransId="{375AD3C1-1C07-4B1C-A4F5-6F45A6501864}" sibTransId="{620F3039-DD30-4E24-BD2D-2077AD689E1D}"/>
    <dgm:cxn modelId="{477C10AC-4EAA-4948-BA17-7E7EF4355DB1}" type="presParOf" srcId="{C8B9FF75-D04B-4163-89C0-03D71B7EC39E}" destId="{F3EFBA94-7256-4BD7-A19D-A83741DF9A6B}" srcOrd="0" destOrd="0" presId="urn:microsoft.com/office/officeart/2005/8/layout/vList2"/>
    <dgm:cxn modelId="{6C3DCD19-3D6A-42A4-ADB0-B21F65ED365B}" type="presParOf" srcId="{C8B9FF75-D04B-4163-89C0-03D71B7EC39E}" destId="{90827E21-E334-4226-80A9-2D45E4E7F695}" srcOrd="1" destOrd="0" presId="urn:microsoft.com/office/officeart/2005/8/layout/vList2"/>
    <dgm:cxn modelId="{6709BC27-1581-45E0-B21C-EEDD7571A75E}" type="presParOf" srcId="{C8B9FF75-D04B-4163-89C0-03D71B7EC39E}" destId="{2CF76C74-DC2C-47AC-8AEC-2D96D0C8DDEC}" srcOrd="2" destOrd="0" presId="urn:microsoft.com/office/officeart/2005/8/layout/vList2"/>
    <dgm:cxn modelId="{61819F2F-EF78-45AC-B97A-24B80918389A}" type="presParOf" srcId="{C8B9FF75-D04B-4163-89C0-03D71B7EC39E}" destId="{24B9CC07-C025-4C18-99DF-59304B976DEE}" srcOrd="3" destOrd="0" presId="urn:microsoft.com/office/officeart/2005/8/layout/vList2"/>
    <dgm:cxn modelId="{17FB89C3-4F88-4F55-A933-8E548E7CD8D3}" type="presParOf" srcId="{C8B9FF75-D04B-4163-89C0-03D71B7EC39E}" destId="{A77128B7-09D5-436E-AC6A-0909286EAE87}" srcOrd="4" destOrd="0" presId="urn:microsoft.com/office/officeart/2005/8/layout/vList2"/>
    <dgm:cxn modelId="{4E6C077C-9462-40B2-BC3C-651EEDFB10E8}" type="presParOf" srcId="{C8B9FF75-D04B-4163-89C0-03D71B7EC39E}" destId="{C3A58529-F971-4CF9-9A9C-03CD8D1C1D05}" srcOrd="5" destOrd="0" presId="urn:microsoft.com/office/officeart/2005/8/layout/vList2"/>
    <dgm:cxn modelId="{AA6EE014-EC2B-4FE6-AE37-9927DE39B5BC}" type="presParOf" srcId="{C8B9FF75-D04B-4163-89C0-03D71B7EC39E}" destId="{582CE33E-A3EB-4DE8-8229-7D3DF6C24D79}" srcOrd="6" destOrd="0" presId="urn:microsoft.com/office/officeart/2005/8/layout/vList2"/>
    <dgm:cxn modelId="{C2FEE553-FF41-4DF0-B184-CAB6E0890F8B}" type="presParOf" srcId="{C8B9FF75-D04B-4163-89C0-03D71B7EC39E}" destId="{20F14E87-3CAB-435F-8FE3-4ADD104EB50F}" srcOrd="7" destOrd="0" presId="urn:microsoft.com/office/officeart/2005/8/layout/vList2"/>
    <dgm:cxn modelId="{15E0BEFA-0B4B-42F2-B633-7CE15AB5FD87}" type="presParOf" srcId="{C8B9FF75-D04B-4163-89C0-03D71B7EC39E}" destId="{DCE066D8-A359-4596-A5B6-0676BF7B3D85}" srcOrd="8" destOrd="0" presId="urn:microsoft.com/office/officeart/2005/8/layout/vList2"/>
    <dgm:cxn modelId="{D73B24E0-6027-4E9D-9DB2-BBCF6852C352}" type="presParOf" srcId="{C8B9FF75-D04B-4163-89C0-03D71B7EC39E}" destId="{8E9232EC-1E69-4469-9C76-77B38CE509B8}" srcOrd="9" destOrd="0" presId="urn:microsoft.com/office/officeart/2005/8/layout/vList2"/>
    <dgm:cxn modelId="{E87C9661-3B1D-4809-BD14-4D44EF1547BE}" type="presParOf" srcId="{C8B9FF75-D04B-4163-89C0-03D71B7EC39E}" destId="{033DE37E-8A42-4865-965A-5E03DAC8A74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67BCEDD-24F3-4268-84BE-5D78DAA46D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4F4C449-6B20-487B-878B-CCC0259F9F02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Transporte</a:t>
          </a:r>
          <a:endParaRPr lang="es-AR" dirty="0"/>
        </a:p>
      </dgm:t>
    </dgm:pt>
    <dgm:pt modelId="{CB307B78-D938-43EC-A505-B8197001ED88}" type="parTrans" cxnId="{43F9DC08-696B-41A0-90EE-9D911AF8451A}">
      <dgm:prSet/>
      <dgm:spPr/>
      <dgm:t>
        <a:bodyPr/>
        <a:lstStyle/>
        <a:p>
          <a:endParaRPr lang="es-AR"/>
        </a:p>
      </dgm:t>
    </dgm:pt>
    <dgm:pt modelId="{F4A3054D-1ED0-41E4-B23B-DDEF269E65BA}" type="sibTrans" cxnId="{43F9DC08-696B-41A0-90EE-9D911AF8451A}">
      <dgm:prSet/>
      <dgm:spPr/>
      <dgm:t>
        <a:bodyPr/>
        <a:lstStyle/>
        <a:p>
          <a:endParaRPr lang="es-AR"/>
        </a:p>
      </dgm:t>
    </dgm:pt>
    <dgm:pt modelId="{E0B0E574-1292-4919-95C0-59C7C58C0791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Traslada los productos de la fábrica al lugar de consumo</a:t>
          </a:r>
          <a:endParaRPr lang="es-AR" dirty="0"/>
        </a:p>
      </dgm:t>
    </dgm:pt>
    <dgm:pt modelId="{00598D80-4608-4459-93B6-C73E20DCAF82}" type="parTrans" cxnId="{297A4A98-67F7-4322-9BBA-0CA2C0B083BA}">
      <dgm:prSet/>
      <dgm:spPr/>
      <dgm:t>
        <a:bodyPr/>
        <a:lstStyle/>
        <a:p>
          <a:endParaRPr lang="es-AR"/>
        </a:p>
      </dgm:t>
    </dgm:pt>
    <dgm:pt modelId="{70EB281D-10D7-4B45-8E1B-E1B06FFB390E}" type="sibTrans" cxnId="{297A4A98-67F7-4322-9BBA-0CA2C0B083BA}">
      <dgm:prSet/>
      <dgm:spPr/>
      <dgm:t>
        <a:bodyPr/>
        <a:lstStyle/>
        <a:p>
          <a:endParaRPr lang="es-AR"/>
        </a:p>
      </dgm:t>
    </dgm:pt>
    <dgm:pt modelId="{5EB4781D-B5FE-4926-B7BB-35B17D235729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Fraccionamiento</a:t>
          </a:r>
          <a:endParaRPr lang="es-AR" dirty="0"/>
        </a:p>
      </dgm:t>
    </dgm:pt>
    <dgm:pt modelId="{2336EB39-2A09-4F9A-9A13-DEA6D0124EC9}" type="parTrans" cxnId="{B22B20E0-AE2E-440F-9A2D-206E15DE287E}">
      <dgm:prSet/>
      <dgm:spPr/>
      <dgm:t>
        <a:bodyPr/>
        <a:lstStyle/>
        <a:p>
          <a:endParaRPr lang="es-AR"/>
        </a:p>
      </dgm:t>
    </dgm:pt>
    <dgm:pt modelId="{058D7CBA-E607-40DE-9186-F138F831E0F0}" type="sibTrans" cxnId="{B22B20E0-AE2E-440F-9A2D-206E15DE287E}">
      <dgm:prSet/>
      <dgm:spPr/>
      <dgm:t>
        <a:bodyPr/>
        <a:lstStyle/>
        <a:p>
          <a:endParaRPr lang="es-AR"/>
        </a:p>
      </dgm:t>
    </dgm:pt>
    <dgm:pt modelId="{96D34457-6D61-4CF6-B868-C274896CD26C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Ubica los productos en porciones adecuadas a las necesidades de los usuarios</a:t>
          </a:r>
          <a:endParaRPr lang="es-AR" dirty="0"/>
        </a:p>
      </dgm:t>
    </dgm:pt>
    <dgm:pt modelId="{B5B64808-19B6-454A-BB71-E728026E47CC}" type="parTrans" cxnId="{3374481F-D274-4285-8543-DFBC71707CE6}">
      <dgm:prSet/>
      <dgm:spPr/>
      <dgm:t>
        <a:bodyPr/>
        <a:lstStyle/>
        <a:p>
          <a:endParaRPr lang="es-AR"/>
        </a:p>
      </dgm:t>
    </dgm:pt>
    <dgm:pt modelId="{C6A6F799-D299-4161-B9DE-54D16654527B}" type="sibTrans" cxnId="{3374481F-D274-4285-8543-DFBC71707CE6}">
      <dgm:prSet/>
      <dgm:spPr/>
      <dgm:t>
        <a:bodyPr/>
        <a:lstStyle/>
        <a:p>
          <a:endParaRPr lang="es-AR"/>
        </a:p>
      </dgm:t>
    </dgm:pt>
    <dgm:pt modelId="{B52E9955-3C5D-413F-89A5-D8F0E3C7B499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Almacenaje</a:t>
          </a:r>
          <a:endParaRPr lang="es-AR" dirty="0"/>
        </a:p>
      </dgm:t>
    </dgm:pt>
    <dgm:pt modelId="{70BC728B-057F-42C9-92E7-5CC962011561}" type="parTrans" cxnId="{D0F3A380-8A18-4598-B5D0-479EDCAE6C9E}">
      <dgm:prSet/>
      <dgm:spPr/>
      <dgm:t>
        <a:bodyPr/>
        <a:lstStyle/>
        <a:p>
          <a:endParaRPr lang="es-AR"/>
        </a:p>
      </dgm:t>
    </dgm:pt>
    <dgm:pt modelId="{6FECFBD4-6FD9-4448-B654-EE27F934AABC}" type="sibTrans" cxnId="{D0F3A380-8A18-4598-B5D0-479EDCAE6C9E}">
      <dgm:prSet/>
      <dgm:spPr/>
      <dgm:t>
        <a:bodyPr/>
        <a:lstStyle/>
        <a:p>
          <a:endParaRPr lang="es-AR"/>
        </a:p>
      </dgm:t>
    </dgm:pt>
    <dgm:pt modelId="{9105E10C-BEB4-4473-998A-E09B96757D0A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Asegura el enlace entre el momento de la fabricación y el momento de compra</a:t>
          </a:r>
          <a:endParaRPr lang="es-AR" dirty="0"/>
        </a:p>
      </dgm:t>
    </dgm:pt>
    <dgm:pt modelId="{0664EB62-3437-4314-A9C6-CF940DCE082B}" type="parTrans" cxnId="{4428888C-B87B-4630-9AA3-DD0E2E385F06}">
      <dgm:prSet/>
      <dgm:spPr/>
      <dgm:t>
        <a:bodyPr/>
        <a:lstStyle/>
        <a:p>
          <a:endParaRPr lang="es-AR"/>
        </a:p>
      </dgm:t>
    </dgm:pt>
    <dgm:pt modelId="{82DABE29-8B5A-48F1-B187-993CC62E2F0C}" type="sibTrans" cxnId="{4428888C-B87B-4630-9AA3-DD0E2E385F06}">
      <dgm:prSet/>
      <dgm:spPr/>
      <dgm:t>
        <a:bodyPr/>
        <a:lstStyle/>
        <a:p>
          <a:endParaRPr lang="es-AR"/>
        </a:p>
      </dgm:t>
    </dgm:pt>
    <dgm:pt modelId="{145A6880-7442-4324-AE8D-0F93AC54B024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Surtido</a:t>
          </a:r>
          <a:endParaRPr lang="es-AR" dirty="0"/>
        </a:p>
      </dgm:t>
    </dgm:pt>
    <dgm:pt modelId="{E3299371-5701-4A54-B0A5-EC7B3FAB997F}" type="parTrans" cxnId="{FC98ED9C-0758-40B9-B47F-99CECA914FDD}">
      <dgm:prSet/>
      <dgm:spPr/>
      <dgm:t>
        <a:bodyPr/>
        <a:lstStyle/>
        <a:p>
          <a:endParaRPr lang="es-AR"/>
        </a:p>
      </dgm:t>
    </dgm:pt>
    <dgm:pt modelId="{C9D90E05-B308-44BF-B549-0648C4D70CD8}" type="sibTrans" cxnId="{FC98ED9C-0758-40B9-B47F-99CECA914FDD}">
      <dgm:prSet/>
      <dgm:spPr/>
      <dgm:t>
        <a:bodyPr/>
        <a:lstStyle/>
        <a:p>
          <a:endParaRPr lang="es-AR"/>
        </a:p>
      </dgm:t>
    </dgm:pt>
    <dgm:pt modelId="{DA9B7B09-5F6A-49CE-8C28-470815DCB0AC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Constituye conjuntos especializados adaptados a situaciones de consumo o uso</a:t>
          </a:r>
          <a:endParaRPr lang="es-AR" dirty="0"/>
        </a:p>
      </dgm:t>
    </dgm:pt>
    <dgm:pt modelId="{78EF7007-5810-487E-A574-D3235738AFA4}" type="parTrans" cxnId="{7F006B70-A0C1-43E3-9A30-8795873FE0AE}">
      <dgm:prSet/>
      <dgm:spPr/>
      <dgm:t>
        <a:bodyPr/>
        <a:lstStyle/>
        <a:p>
          <a:endParaRPr lang="es-AR"/>
        </a:p>
      </dgm:t>
    </dgm:pt>
    <dgm:pt modelId="{899B487D-5472-45E9-8FD9-469FA1FAAEEA}" type="sibTrans" cxnId="{7F006B70-A0C1-43E3-9A30-8795873FE0AE}">
      <dgm:prSet/>
      <dgm:spPr/>
      <dgm:t>
        <a:bodyPr/>
        <a:lstStyle/>
        <a:p>
          <a:endParaRPr lang="es-AR"/>
        </a:p>
      </dgm:t>
    </dgm:pt>
    <dgm:pt modelId="{47ADFF8B-4035-4C20-A2F6-E8E98A51C4AC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Contacto</a:t>
          </a:r>
          <a:endParaRPr lang="es-AR" dirty="0"/>
        </a:p>
      </dgm:t>
    </dgm:pt>
    <dgm:pt modelId="{EB73C35F-05FF-4363-90E2-D995BE618E9E}" type="parTrans" cxnId="{DE853FB8-DDBD-4EEE-8237-F491E310D5ED}">
      <dgm:prSet/>
      <dgm:spPr/>
      <dgm:t>
        <a:bodyPr/>
        <a:lstStyle/>
        <a:p>
          <a:endParaRPr lang="es-AR"/>
        </a:p>
      </dgm:t>
    </dgm:pt>
    <dgm:pt modelId="{930087DD-2E9F-40D1-9BB2-A65B6AF498B2}" type="sibTrans" cxnId="{DE853FB8-DDBD-4EEE-8237-F491E310D5ED}">
      <dgm:prSet/>
      <dgm:spPr/>
      <dgm:t>
        <a:bodyPr/>
        <a:lstStyle/>
        <a:p>
          <a:endParaRPr lang="es-AR"/>
        </a:p>
      </dgm:t>
    </dgm:pt>
    <dgm:pt modelId="{7232BF7D-3D3C-4EFB-B6A9-4419B1CE1A93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Facilita la </a:t>
          </a:r>
          <a:r>
            <a:rPr lang="es-AR" dirty="0" err="1" smtClean="0"/>
            <a:t>accesibiidad</a:t>
          </a:r>
          <a:r>
            <a:rPr lang="es-AR" dirty="0" smtClean="0"/>
            <a:t> de grupos de compradores numerosos y dispersos</a:t>
          </a:r>
          <a:endParaRPr lang="es-AR" dirty="0"/>
        </a:p>
      </dgm:t>
    </dgm:pt>
    <dgm:pt modelId="{59EFF39A-8D86-49BA-8CE5-6FFFC2D9B874}" type="parTrans" cxnId="{DAF675EC-B99F-41B9-A12A-56723038565B}">
      <dgm:prSet/>
      <dgm:spPr/>
      <dgm:t>
        <a:bodyPr/>
        <a:lstStyle/>
        <a:p>
          <a:endParaRPr lang="es-AR"/>
        </a:p>
      </dgm:t>
    </dgm:pt>
    <dgm:pt modelId="{B6A97D63-7CF6-46F8-ABFF-8FB9B2718F02}" type="sibTrans" cxnId="{DAF675EC-B99F-41B9-A12A-56723038565B}">
      <dgm:prSet/>
      <dgm:spPr/>
      <dgm:t>
        <a:bodyPr/>
        <a:lstStyle/>
        <a:p>
          <a:endParaRPr lang="es-AR"/>
        </a:p>
      </dgm:t>
    </dgm:pt>
    <dgm:pt modelId="{FE41420C-3B24-4B4C-A91A-1638BABC09B8}">
      <dgm:prSet phldrT="[Texto]"/>
      <dgm:spPr>
        <a:solidFill>
          <a:srgbClr val="0070C0"/>
        </a:solidFill>
      </dgm:spPr>
      <dgm:t>
        <a:bodyPr/>
        <a:lstStyle/>
        <a:p>
          <a:r>
            <a:rPr lang="es-AR" dirty="0" smtClean="0"/>
            <a:t>Información</a:t>
          </a:r>
          <a:endParaRPr lang="es-AR" dirty="0"/>
        </a:p>
      </dgm:t>
    </dgm:pt>
    <dgm:pt modelId="{EA86ABED-ADCC-4C25-A162-0F3E50D4A844}" type="parTrans" cxnId="{B48EF090-691E-43C0-97D8-74CD9EB2B036}">
      <dgm:prSet/>
      <dgm:spPr/>
      <dgm:t>
        <a:bodyPr/>
        <a:lstStyle/>
        <a:p>
          <a:endParaRPr lang="es-AR"/>
        </a:p>
      </dgm:t>
    </dgm:pt>
    <dgm:pt modelId="{79B435D2-6583-4B93-B543-942BAEDF3473}" type="sibTrans" cxnId="{B48EF090-691E-43C0-97D8-74CD9EB2B036}">
      <dgm:prSet/>
      <dgm:spPr/>
      <dgm:t>
        <a:bodyPr/>
        <a:lstStyle/>
        <a:p>
          <a:endParaRPr lang="es-AR"/>
        </a:p>
      </dgm:t>
    </dgm:pt>
    <dgm:pt modelId="{6E0B70EC-AA7B-4AE7-BD24-3E3BC25CC327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dirty="0" smtClean="0"/>
            <a:t>Mejora el conocimiento de las necesidades del mercado y el intercambio</a:t>
          </a:r>
          <a:endParaRPr lang="es-AR" dirty="0"/>
        </a:p>
      </dgm:t>
    </dgm:pt>
    <dgm:pt modelId="{E244C5A8-B7EE-4598-9F0F-7315AB236871}" type="parTrans" cxnId="{485C14DC-1BC9-4B2B-8941-D952F6669F39}">
      <dgm:prSet/>
      <dgm:spPr/>
      <dgm:t>
        <a:bodyPr/>
        <a:lstStyle/>
        <a:p>
          <a:endParaRPr lang="es-AR"/>
        </a:p>
      </dgm:t>
    </dgm:pt>
    <dgm:pt modelId="{CA97F70A-A671-4293-9919-30A6858E0A97}" type="sibTrans" cxnId="{485C14DC-1BC9-4B2B-8941-D952F6669F39}">
      <dgm:prSet/>
      <dgm:spPr/>
      <dgm:t>
        <a:bodyPr/>
        <a:lstStyle/>
        <a:p>
          <a:endParaRPr lang="es-AR"/>
        </a:p>
      </dgm:t>
    </dgm:pt>
    <dgm:pt modelId="{05D72D0C-CBB5-447F-B2AF-2485B9B7F5EF}" type="pres">
      <dgm:prSet presAssocID="{767BCEDD-24F3-4268-84BE-5D78DAA46D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A48605CE-C52B-4F52-B0C9-A0CF5162EB14}" type="pres">
      <dgm:prSet presAssocID="{24F4C449-6B20-487B-878B-CCC0259F9F02}" presName="linNode" presStyleCnt="0"/>
      <dgm:spPr/>
    </dgm:pt>
    <dgm:pt modelId="{2C4CA3C8-7CAC-4D52-A27C-586596371BE1}" type="pres">
      <dgm:prSet presAssocID="{24F4C449-6B20-487B-878B-CCC0259F9F02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89901A-7A38-4E65-BB52-D1466A31B3BC}" type="pres">
      <dgm:prSet presAssocID="{24F4C449-6B20-487B-878B-CCC0259F9F02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F38AA1-2C64-420C-A57D-7C1C10FB67C4}" type="pres">
      <dgm:prSet presAssocID="{F4A3054D-1ED0-41E4-B23B-DDEF269E65BA}" presName="spacing" presStyleCnt="0"/>
      <dgm:spPr/>
    </dgm:pt>
    <dgm:pt modelId="{3525337C-B63D-4805-986D-E2645A533086}" type="pres">
      <dgm:prSet presAssocID="{5EB4781D-B5FE-4926-B7BB-35B17D235729}" presName="linNode" presStyleCnt="0"/>
      <dgm:spPr/>
    </dgm:pt>
    <dgm:pt modelId="{0205159F-9A61-423E-899D-60D16DF401EE}" type="pres">
      <dgm:prSet presAssocID="{5EB4781D-B5FE-4926-B7BB-35B17D235729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891013-80F8-4088-996F-63F7A174D213}" type="pres">
      <dgm:prSet presAssocID="{5EB4781D-B5FE-4926-B7BB-35B17D235729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A317340-362F-4A31-9BDF-4A39D054AFE9}" type="pres">
      <dgm:prSet presAssocID="{058D7CBA-E607-40DE-9186-F138F831E0F0}" presName="spacing" presStyleCnt="0"/>
      <dgm:spPr/>
    </dgm:pt>
    <dgm:pt modelId="{71D1883E-4CCD-4751-88C7-D706CF406F8C}" type="pres">
      <dgm:prSet presAssocID="{B52E9955-3C5D-413F-89A5-D8F0E3C7B499}" presName="linNode" presStyleCnt="0"/>
      <dgm:spPr/>
    </dgm:pt>
    <dgm:pt modelId="{D0604908-6871-4AFE-8191-2CE0E8925C03}" type="pres">
      <dgm:prSet presAssocID="{B52E9955-3C5D-413F-89A5-D8F0E3C7B499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2832CC6-C32D-4C2A-B50C-BC2292012110}" type="pres">
      <dgm:prSet presAssocID="{B52E9955-3C5D-413F-89A5-D8F0E3C7B499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4D5398-84DD-499F-AC4E-D69B1CDB6C5A}" type="pres">
      <dgm:prSet presAssocID="{6FECFBD4-6FD9-4448-B654-EE27F934AABC}" presName="spacing" presStyleCnt="0"/>
      <dgm:spPr/>
    </dgm:pt>
    <dgm:pt modelId="{CE498E6D-22A3-48CF-9551-A648CE17C7AB}" type="pres">
      <dgm:prSet presAssocID="{145A6880-7442-4324-AE8D-0F93AC54B024}" presName="linNode" presStyleCnt="0"/>
      <dgm:spPr/>
    </dgm:pt>
    <dgm:pt modelId="{EED2A7F1-7442-4FC1-909E-3F5098561191}" type="pres">
      <dgm:prSet presAssocID="{145A6880-7442-4324-AE8D-0F93AC54B024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7E23DD-486F-48E3-970C-20250739C4AC}" type="pres">
      <dgm:prSet presAssocID="{145A6880-7442-4324-AE8D-0F93AC54B024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29C983-B417-4943-96BF-5233FDC9F3D6}" type="pres">
      <dgm:prSet presAssocID="{C9D90E05-B308-44BF-B549-0648C4D70CD8}" presName="spacing" presStyleCnt="0"/>
      <dgm:spPr/>
    </dgm:pt>
    <dgm:pt modelId="{9C26508A-0AA6-4DE7-B8AB-7DD8B12A2BF3}" type="pres">
      <dgm:prSet presAssocID="{47ADFF8B-4035-4C20-A2F6-E8E98A51C4AC}" presName="linNode" presStyleCnt="0"/>
      <dgm:spPr/>
    </dgm:pt>
    <dgm:pt modelId="{79BC9E13-4F51-4E34-B316-C8399F092976}" type="pres">
      <dgm:prSet presAssocID="{47ADFF8B-4035-4C20-A2F6-E8E98A51C4AC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287364-EB73-467F-9887-8105271FDC59}" type="pres">
      <dgm:prSet presAssocID="{47ADFF8B-4035-4C20-A2F6-E8E98A51C4AC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B8B945-0CBB-4E95-8498-7FC7FDDDFA11}" type="pres">
      <dgm:prSet presAssocID="{930087DD-2E9F-40D1-9BB2-A65B6AF498B2}" presName="spacing" presStyleCnt="0"/>
      <dgm:spPr/>
    </dgm:pt>
    <dgm:pt modelId="{676F6E52-34BD-46FF-8B7D-D7E480E91E59}" type="pres">
      <dgm:prSet presAssocID="{FE41420C-3B24-4B4C-A91A-1638BABC09B8}" presName="linNode" presStyleCnt="0"/>
      <dgm:spPr/>
    </dgm:pt>
    <dgm:pt modelId="{632F7269-16D9-4254-8A57-C715217ABDE8}" type="pres">
      <dgm:prSet presAssocID="{FE41420C-3B24-4B4C-A91A-1638BABC09B8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A95648-8742-4430-8341-1AAEC7B94DDD}" type="pres">
      <dgm:prSet presAssocID="{FE41420C-3B24-4B4C-A91A-1638BABC09B8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428888C-B87B-4630-9AA3-DD0E2E385F06}" srcId="{B52E9955-3C5D-413F-89A5-D8F0E3C7B499}" destId="{9105E10C-BEB4-4473-998A-E09B96757D0A}" srcOrd="0" destOrd="0" parTransId="{0664EB62-3437-4314-A9C6-CF940DCE082B}" sibTransId="{82DABE29-8B5A-48F1-B187-993CC62E2F0C}"/>
    <dgm:cxn modelId="{E2C9632B-CA76-4404-9B54-BD06ABE4A66F}" type="presOf" srcId="{E0B0E574-1292-4919-95C0-59C7C58C0791}" destId="{7E89901A-7A38-4E65-BB52-D1466A31B3BC}" srcOrd="0" destOrd="0" presId="urn:microsoft.com/office/officeart/2005/8/layout/vList6"/>
    <dgm:cxn modelId="{297A4A98-67F7-4322-9BBA-0CA2C0B083BA}" srcId="{24F4C449-6B20-487B-878B-CCC0259F9F02}" destId="{E0B0E574-1292-4919-95C0-59C7C58C0791}" srcOrd="0" destOrd="0" parTransId="{00598D80-4608-4459-93B6-C73E20DCAF82}" sibTransId="{70EB281D-10D7-4B45-8E1B-E1B06FFB390E}"/>
    <dgm:cxn modelId="{C3C19590-6B05-479A-AD46-8F2287EC8F35}" type="presOf" srcId="{DA9B7B09-5F6A-49CE-8C28-470815DCB0AC}" destId="{FC7E23DD-486F-48E3-970C-20250739C4AC}" srcOrd="0" destOrd="0" presId="urn:microsoft.com/office/officeart/2005/8/layout/vList6"/>
    <dgm:cxn modelId="{E2B7EFCA-3DAC-44E4-9DE9-219D92227A4D}" type="presOf" srcId="{47ADFF8B-4035-4C20-A2F6-E8E98A51C4AC}" destId="{79BC9E13-4F51-4E34-B316-C8399F092976}" srcOrd="0" destOrd="0" presId="urn:microsoft.com/office/officeart/2005/8/layout/vList6"/>
    <dgm:cxn modelId="{8CF6CF48-1337-4313-B7DA-3D1C8DBD8C22}" type="presOf" srcId="{9105E10C-BEB4-4473-998A-E09B96757D0A}" destId="{C2832CC6-C32D-4C2A-B50C-BC2292012110}" srcOrd="0" destOrd="0" presId="urn:microsoft.com/office/officeart/2005/8/layout/vList6"/>
    <dgm:cxn modelId="{D0F3A380-8A18-4598-B5D0-479EDCAE6C9E}" srcId="{767BCEDD-24F3-4268-84BE-5D78DAA46D62}" destId="{B52E9955-3C5D-413F-89A5-D8F0E3C7B499}" srcOrd="2" destOrd="0" parTransId="{70BC728B-057F-42C9-92E7-5CC962011561}" sibTransId="{6FECFBD4-6FD9-4448-B654-EE27F934AABC}"/>
    <dgm:cxn modelId="{B48EF090-691E-43C0-97D8-74CD9EB2B036}" srcId="{767BCEDD-24F3-4268-84BE-5D78DAA46D62}" destId="{FE41420C-3B24-4B4C-A91A-1638BABC09B8}" srcOrd="5" destOrd="0" parTransId="{EA86ABED-ADCC-4C25-A162-0F3E50D4A844}" sibTransId="{79B435D2-6583-4B93-B543-942BAEDF3473}"/>
    <dgm:cxn modelId="{E1AAD249-CAE1-4151-B05C-1540EB0F58D0}" type="presOf" srcId="{FE41420C-3B24-4B4C-A91A-1638BABC09B8}" destId="{632F7269-16D9-4254-8A57-C715217ABDE8}" srcOrd="0" destOrd="0" presId="urn:microsoft.com/office/officeart/2005/8/layout/vList6"/>
    <dgm:cxn modelId="{B0F780B8-EE21-4C1D-8F56-0A1B7F14521F}" type="presOf" srcId="{5EB4781D-B5FE-4926-B7BB-35B17D235729}" destId="{0205159F-9A61-423E-899D-60D16DF401EE}" srcOrd="0" destOrd="0" presId="urn:microsoft.com/office/officeart/2005/8/layout/vList6"/>
    <dgm:cxn modelId="{7F006B70-A0C1-43E3-9A30-8795873FE0AE}" srcId="{145A6880-7442-4324-AE8D-0F93AC54B024}" destId="{DA9B7B09-5F6A-49CE-8C28-470815DCB0AC}" srcOrd="0" destOrd="0" parTransId="{78EF7007-5810-487E-A574-D3235738AFA4}" sibTransId="{899B487D-5472-45E9-8FD9-469FA1FAAEEA}"/>
    <dgm:cxn modelId="{43F9DC08-696B-41A0-90EE-9D911AF8451A}" srcId="{767BCEDD-24F3-4268-84BE-5D78DAA46D62}" destId="{24F4C449-6B20-487B-878B-CCC0259F9F02}" srcOrd="0" destOrd="0" parTransId="{CB307B78-D938-43EC-A505-B8197001ED88}" sibTransId="{F4A3054D-1ED0-41E4-B23B-DDEF269E65BA}"/>
    <dgm:cxn modelId="{3374481F-D274-4285-8543-DFBC71707CE6}" srcId="{5EB4781D-B5FE-4926-B7BB-35B17D235729}" destId="{96D34457-6D61-4CF6-B868-C274896CD26C}" srcOrd="0" destOrd="0" parTransId="{B5B64808-19B6-454A-BB71-E728026E47CC}" sibTransId="{C6A6F799-D299-4161-B9DE-54D16654527B}"/>
    <dgm:cxn modelId="{BB845839-3D41-4ACD-8533-73CA1BB56429}" type="presOf" srcId="{B52E9955-3C5D-413F-89A5-D8F0E3C7B499}" destId="{D0604908-6871-4AFE-8191-2CE0E8925C03}" srcOrd="0" destOrd="0" presId="urn:microsoft.com/office/officeart/2005/8/layout/vList6"/>
    <dgm:cxn modelId="{54718BD5-ACDC-4A5F-A1AF-77A6B056DC53}" type="presOf" srcId="{767BCEDD-24F3-4268-84BE-5D78DAA46D62}" destId="{05D72D0C-CBB5-447F-B2AF-2485B9B7F5EF}" srcOrd="0" destOrd="0" presId="urn:microsoft.com/office/officeart/2005/8/layout/vList6"/>
    <dgm:cxn modelId="{9124B3EB-1FF9-4352-9D1A-3442E4967091}" type="presOf" srcId="{6E0B70EC-AA7B-4AE7-BD24-3E3BC25CC327}" destId="{84A95648-8742-4430-8341-1AAEC7B94DDD}" srcOrd="0" destOrd="0" presId="urn:microsoft.com/office/officeart/2005/8/layout/vList6"/>
    <dgm:cxn modelId="{B22B20E0-AE2E-440F-9A2D-206E15DE287E}" srcId="{767BCEDD-24F3-4268-84BE-5D78DAA46D62}" destId="{5EB4781D-B5FE-4926-B7BB-35B17D235729}" srcOrd="1" destOrd="0" parTransId="{2336EB39-2A09-4F9A-9A13-DEA6D0124EC9}" sibTransId="{058D7CBA-E607-40DE-9186-F138F831E0F0}"/>
    <dgm:cxn modelId="{DAF675EC-B99F-41B9-A12A-56723038565B}" srcId="{47ADFF8B-4035-4C20-A2F6-E8E98A51C4AC}" destId="{7232BF7D-3D3C-4EFB-B6A9-4419B1CE1A93}" srcOrd="0" destOrd="0" parTransId="{59EFF39A-8D86-49BA-8CE5-6FFFC2D9B874}" sibTransId="{B6A97D63-7CF6-46F8-ABFF-8FB9B2718F02}"/>
    <dgm:cxn modelId="{E8E0F6B9-5CC9-4504-96D8-6B3BFB134715}" type="presOf" srcId="{96D34457-6D61-4CF6-B868-C274896CD26C}" destId="{EC891013-80F8-4088-996F-63F7A174D213}" srcOrd="0" destOrd="0" presId="urn:microsoft.com/office/officeart/2005/8/layout/vList6"/>
    <dgm:cxn modelId="{3277657F-D687-40A3-93D9-BF49E7AAE1CB}" type="presOf" srcId="{7232BF7D-3D3C-4EFB-B6A9-4419B1CE1A93}" destId="{0E287364-EB73-467F-9887-8105271FDC59}" srcOrd="0" destOrd="0" presId="urn:microsoft.com/office/officeart/2005/8/layout/vList6"/>
    <dgm:cxn modelId="{DE853FB8-DDBD-4EEE-8237-F491E310D5ED}" srcId="{767BCEDD-24F3-4268-84BE-5D78DAA46D62}" destId="{47ADFF8B-4035-4C20-A2F6-E8E98A51C4AC}" srcOrd="4" destOrd="0" parTransId="{EB73C35F-05FF-4363-90E2-D995BE618E9E}" sibTransId="{930087DD-2E9F-40D1-9BB2-A65B6AF498B2}"/>
    <dgm:cxn modelId="{0031AF54-A783-42BD-945D-779DAAFE9098}" type="presOf" srcId="{145A6880-7442-4324-AE8D-0F93AC54B024}" destId="{EED2A7F1-7442-4FC1-909E-3F5098561191}" srcOrd="0" destOrd="0" presId="urn:microsoft.com/office/officeart/2005/8/layout/vList6"/>
    <dgm:cxn modelId="{485C14DC-1BC9-4B2B-8941-D952F6669F39}" srcId="{FE41420C-3B24-4B4C-A91A-1638BABC09B8}" destId="{6E0B70EC-AA7B-4AE7-BD24-3E3BC25CC327}" srcOrd="0" destOrd="0" parTransId="{E244C5A8-B7EE-4598-9F0F-7315AB236871}" sibTransId="{CA97F70A-A671-4293-9919-30A6858E0A97}"/>
    <dgm:cxn modelId="{390A94BC-A7DF-49EC-A747-10900BC2DD15}" type="presOf" srcId="{24F4C449-6B20-487B-878B-CCC0259F9F02}" destId="{2C4CA3C8-7CAC-4D52-A27C-586596371BE1}" srcOrd="0" destOrd="0" presId="urn:microsoft.com/office/officeart/2005/8/layout/vList6"/>
    <dgm:cxn modelId="{FC98ED9C-0758-40B9-B47F-99CECA914FDD}" srcId="{767BCEDD-24F3-4268-84BE-5D78DAA46D62}" destId="{145A6880-7442-4324-AE8D-0F93AC54B024}" srcOrd="3" destOrd="0" parTransId="{E3299371-5701-4A54-B0A5-EC7B3FAB997F}" sibTransId="{C9D90E05-B308-44BF-B549-0648C4D70CD8}"/>
    <dgm:cxn modelId="{613922FF-4EF7-4AFB-88EA-4D9D1AB19A34}" type="presParOf" srcId="{05D72D0C-CBB5-447F-B2AF-2485B9B7F5EF}" destId="{A48605CE-C52B-4F52-B0C9-A0CF5162EB14}" srcOrd="0" destOrd="0" presId="urn:microsoft.com/office/officeart/2005/8/layout/vList6"/>
    <dgm:cxn modelId="{72666C2B-2106-44F1-A3B3-580B1D5DFB0B}" type="presParOf" srcId="{A48605CE-C52B-4F52-B0C9-A0CF5162EB14}" destId="{2C4CA3C8-7CAC-4D52-A27C-586596371BE1}" srcOrd="0" destOrd="0" presId="urn:microsoft.com/office/officeart/2005/8/layout/vList6"/>
    <dgm:cxn modelId="{44DE462D-8F09-47CC-82F8-10F4FBC66C0C}" type="presParOf" srcId="{A48605CE-C52B-4F52-B0C9-A0CF5162EB14}" destId="{7E89901A-7A38-4E65-BB52-D1466A31B3BC}" srcOrd="1" destOrd="0" presId="urn:microsoft.com/office/officeart/2005/8/layout/vList6"/>
    <dgm:cxn modelId="{DBF7667D-547A-47A7-B0E0-9E0AEC701F59}" type="presParOf" srcId="{05D72D0C-CBB5-447F-B2AF-2485B9B7F5EF}" destId="{4AF38AA1-2C64-420C-A57D-7C1C10FB67C4}" srcOrd="1" destOrd="0" presId="urn:microsoft.com/office/officeart/2005/8/layout/vList6"/>
    <dgm:cxn modelId="{84C44DEE-3893-42DF-B6D5-E43FD46E755E}" type="presParOf" srcId="{05D72D0C-CBB5-447F-B2AF-2485B9B7F5EF}" destId="{3525337C-B63D-4805-986D-E2645A533086}" srcOrd="2" destOrd="0" presId="urn:microsoft.com/office/officeart/2005/8/layout/vList6"/>
    <dgm:cxn modelId="{D3FCE273-F7F6-4205-9D89-2A019CCD5A58}" type="presParOf" srcId="{3525337C-B63D-4805-986D-E2645A533086}" destId="{0205159F-9A61-423E-899D-60D16DF401EE}" srcOrd="0" destOrd="0" presId="urn:microsoft.com/office/officeart/2005/8/layout/vList6"/>
    <dgm:cxn modelId="{5E81BDA7-83A0-4A69-8AEF-61DBC7FCFD73}" type="presParOf" srcId="{3525337C-B63D-4805-986D-E2645A533086}" destId="{EC891013-80F8-4088-996F-63F7A174D213}" srcOrd="1" destOrd="0" presId="urn:microsoft.com/office/officeart/2005/8/layout/vList6"/>
    <dgm:cxn modelId="{2FF1777F-5379-4E22-912C-88FBF068ACD0}" type="presParOf" srcId="{05D72D0C-CBB5-447F-B2AF-2485B9B7F5EF}" destId="{6A317340-362F-4A31-9BDF-4A39D054AFE9}" srcOrd="3" destOrd="0" presId="urn:microsoft.com/office/officeart/2005/8/layout/vList6"/>
    <dgm:cxn modelId="{BA0B4D12-85B6-49AA-BC2B-9BF6B40C88BA}" type="presParOf" srcId="{05D72D0C-CBB5-447F-B2AF-2485B9B7F5EF}" destId="{71D1883E-4CCD-4751-88C7-D706CF406F8C}" srcOrd="4" destOrd="0" presId="urn:microsoft.com/office/officeart/2005/8/layout/vList6"/>
    <dgm:cxn modelId="{E9A94220-1601-4BDD-97C6-2500DA8D2D85}" type="presParOf" srcId="{71D1883E-4CCD-4751-88C7-D706CF406F8C}" destId="{D0604908-6871-4AFE-8191-2CE0E8925C03}" srcOrd="0" destOrd="0" presId="urn:microsoft.com/office/officeart/2005/8/layout/vList6"/>
    <dgm:cxn modelId="{98FAC721-79CC-48A3-B45A-BE6E2108741A}" type="presParOf" srcId="{71D1883E-4CCD-4751-88C7-D706CF406F8C}" destId="{C2832CC6-C32D-4C2A-B50C-BC2292012110}" srcOrd="1" destOrd="0" presId="urn:microsoft.com/office/officeart/2005/8/layout/vList6"/>
    <dgm:cxn modelId="{17BEE42A-AAAD-4D94-A51B-3A3878E23D4D}" type="presParOf" srcId="{05D72D0C-CBB5-447F-B2AF-2485B9B7F5EF}" destId="{D74D5398-84DD-499F-AC4E-D69B1CDB6C5A}" srcOrd="5" destOrd="0" presId="urn:microsoft.com/office/officeart/2005/8/layout/vList6"/>
    <dgm:cxn modelId="{84F18641-E3A1-47BC-BB02-E8FFDBCF300F}" type="presParOf" srcId="{05D72D0C-CBB5-447F-B2AF-2485B9B7F5EF}" destId="{CE498E6D-22A3-48CF-9551-A648CE17C7AB}" srcOrd="6" destOrd="0" presId="urn:microsoft.com/office/officeart/2005/8/layout/vList6"/>
    <dgm:cxn modelId="{D3FED4B2-06D1-49E2-BCA9-7B69D81FBDB6}" type="presParOf" srcId="{CE498E6D-22A3-48CF-9551-A648CE17C7AB}" destId="{EED2A7F1-7442-4FC1-909E-3F5098561191}" srcOrd="0" destOrd="0" presId="urn:microsoft.com/office/officeart/2005/8/layout/vList6"/>
    <dgm:cxn modelId="{83ACE38C-CB42-43BC-B44B-2A015D7A62EF}" type="presParOf" srcId="{CE498E6D-22A3-48CF-9551-A648CE17C7AB}" destId="{FC7E23DD-486F-48E3-970C-20250739C4AC}" srcOrd="1" destOrd="0" presId="urn:microsoft.com/office/officeart/2005/8/layout/vList6"/>
    <dgm:cxn modelId="{90752C3D-3ACC-4671-A21A-D693D10BC16E}" type="presParOf" srcId="{05D72D0C-CBB5-447F-B2AF-2485B9B7F5EF}" destId="{2429C983-B417-4943-96BF-5233FDC9F3D6}" srcOrd="7" destOrd="0" presId="urn:microsoft.com/office/officeart/2005/8/layout/vList6"/>
    <dgm:cxn modelId="{7DB0E02F-B10B-4A28-BDFB-13D6C2284944}" type="presParOf" srcId="{05D72D0C-CBB5-447F-B2AF-2485B9B7F5EF}" destId="{9C26508A-0AA6-4DE7-B8AB-7DD8B12A2BF3}" srcOrd="8" destOrd="0" presId="urn:microsoft.com/office/officeart/2005/8/layout/vList6"/>
    <dgm:cxn modelId="{8D455A21-534E-4CCA-85CE-1E874F1B1BD3}" type="presParOf" srcId="{9C26508A-0AA6-4DE7-B8AB-7DD8B12A2BF3}" destId="{79BC9E13-4F51-4E34-B316-C8399F092976}" srcOrd="0" destOrd="0" presId="urn:microsoft.com/office/officeart/2005/8/layout/vList6"/>
    <dgm:cxn modelId="{8EAB15D5-58E6-429F-A003-FB119D9047B1}" type="presParOf" srcId="{9C26508A-0AA6-4DE7-B8AB-7DD8B12A2BF3}" destId="{0E287364-EB73-467F-9887-8105271FDC59}" srcOrd="1" destOrd="0" presId="urn:microsoft.com/office/officeart/2005/8/layout/vList6"/>
    <dgm:cxn modelId="{7DCFDC7C-0472-4740-AD29-CA124AF3F3CD}" type="presParOf" srcId="{05D72D0C-CBB5-447F-B2AF-2485B9B7F5EF}" destId="{88B8B945-0CBB-4E95-8498-7FC7FDDDFA11}" srcOrd="9" destOrd="0" presId="urn:microsoft.com/office/officeart/2005/8/layout/vList6"/>
    <dgm:cxn modelId="{22B7ECEB-7529-435E-B6D7-ED2D97C74FF2}" type="presParOf" srcId="{05D72D0C-CBB5-447F-B2AF-2485B9B7F5EF}" destId="{676F6E52-34BD-46FF-8B7D-D7E480E91E59}" srcOrd="10" destOrd="0" presId="urn:microsoft.com/office/officeart/2005/8/layout/vList6"/>
    <dgm:cxn modelId="{46C640AA-4C2D-419A-B87A-840E581278D6}" type="presParOf" srcId="{676F6E52-34BD-46FF-8B7D-D7E480E91E59}" destId="{632F7269-16D9-4254-8A57-C715217ABDE8}" srcOrd="0" destOrd="0" presId="urn:microsoft.com/office/officeart/2005/8/layout/vList6"/>
    <dgm:cxn modelId="{5CF6CFF2-E49F-4B2D-9B66-323B6802528E}" type="presParOf" srcId="{676F6E52-34BD-46FF-8B7D-D7E480E91E59}" destId="{84A95648-8742-4430-8341-1AAEC7B94D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A107781-443A-4E9B-B15F-9FCE2B741F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0124800-8887-4558-83B2-50CAE906119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Consumidor</a:t>
          </a:r>
          <a:endParaRPr lang="es-AR" sz="1400" b="1" dirty="0"/>
        </a:p>
      </dgm:t>
    </dgm:pt>
    <dgm:pt modelId="{9B052C85-C804-416A-A13B-47FFEECE8F71}" type="parTrans" cxnId="{99646790-4D4F-4F01-901F-2F98760A7309}">
      <dgm:prSet/>
      <dgm:spPr/>
      <dgm:t>
        <a:bodyPr/>
        <a:lstStyle/>
        <a:p>
          <a:endParaRPr lang="es-AR"/>
        </a:p>
      </dgm:t>
    </dgm:pt>
    <dgm:pt modelId="{CA9BDD3E-C95F-41B6-B48C-311E8A4CFD7B}" type="sibTrans" cxnId="{99646790-4D4F-4F01-901F-2F98760A7309}">
      <dgm:prSet/>
      <dgm:spPr/>
      <dgm:t>
        <a:bodyPr/>
        <a:lstStyle/>
        <a:p>
          <a:endParaRPr lang="es-AR"/>
        </a:p>
      </dgm:t>
    </dgm:pt>
    <dgm:pt modelId="{AD53E734-8D87-44F1-8883-C27EFA394D37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Producto</a:t>
          </a:r>
          <a:endParaRPr lang="es-AR" sz="1400" b="1" dirty="0"/>
        </a:p>
      </dgm:t>
    </dgm:pt>
    <dgm:pt modelId="{1514193C-4AE5-4176-83AA-3FBE0BDD2D83}" type="parTrans" cxnId="{8DFC9006-A83B-446B-AE55-18FC55416631}">
      <dgm:prSet/>
      <dgm:spPr/>
      <dgm:t>
        <a:bodyPr/>
        <a:lstStyle/>
        <a:p>
          <a:endParaRPr lang="es-AR"/>
        </a:p>
      </dgm:t>
    </dgm:pt>
    <dgm:pt modelId="{8D178A33-8E87-4A44-AFF1-1DBDB8DC874B}" type="sibTrans" cxnId="{8DFC9006-A83B-446B-AE55-18FC55416631}">
      <dgm:prSet/>
      <dgm:spPr/>
      <dgm:t>
        <a:bodyPr/>
        <a:lstStyle/>
        <a:p>
          <a:endParaRPr lang="es-AR"/>
        </a:p>
      </dgm:t>
    </dgm:pt>
    <dgm:pt modelId="{FB3CFB8A-E8AC-4A0B-96CE-F8B982A2382C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Ambiente de negocios</a:t>
          </a:r>
          <a:endParaRPr lang="es-AR" sz="1400" b="1" dirty="0"/>
        </a:p>
      </dgm:t>
    </dgm:pt>
    <dgm:pt modelId="{E9B558F4-511C-4896-88A5-A3BC068B5DBA}" type="parTrans" cxnId="{9C090DBA-D304-41DE-9AD2-3FEFEB60B06D}">
      <dgm:prSet/>
      <dgm:spPr/>
      <dgm:t>
        <a:bodyPr/>
        <a:lstStyle/>
        <a:p>
          <a:endParaRPr lang="es-AR"/>
        </a:p>
      </dgm:t>
    </dgm:pt>
    <dgm:pt modelId="{9CFEBEBA-4EE8-4160-B73D-69633E5BB092}" type="sibTrans" cxnId="{9C090DBA-D304-41DE-9AD2-3FEFEB60B06D}">
      <dgm:prSet/>
      <dgm:spPr/>
      <dgm:t>
        <a:bodyPr/>
        <a:lstStyle/>
        <a:p>
          <a:endParaRPr lang="es-AR"/>
        </a:p>
      </dgm:t>
    </dgm:pt>
    <dgm:pt modelId="{009866A9-40BB-4874-801B-8A19C3A8AE0B}">
      <dgm:prSet phldrT="[Texto]" custT="1"/>
      <dgm:spPr/>
      <dgm:t>
        <a:bodyPr/>
        <a:lstStyle/>
        <a:p>
          <a:r>
            <a:rPr lang="es-AR" sz="1200" dirty="0" smtClean="0"/>
            <a:t>Poblaciones grandes y dispersas requieren canales largos</a:t>
          </a:r>
          <a:endParaRPr lang="es-AR" sz="1200" dirty="0"/>
        </a:p>
      </dgm:t>
    </dgm:pt>
    <dgm:pt modelId="{95D153A3-8133-4D44-B19F-44E376DC316F}" type="parTrans" cxnId="{CDBFE1C8-E17C-4067-B00B-8C48445900BC}">
      <dgm:prSet/>
      <dgm:spPr/>
      <dgm:t>
        <a:bodyPr/>
        <a:lstStyle/>
        <a:p>
          <a:endParaRPr lang="es-AR"/>
        </a:p>
      </dgm:t>
    </dgm:pt>
    <dgm:pt modelId="{EBAA3477-C4C8-4502-B8AE-411A0612ECF5}" type="sibTrans" cxnId="{CDBFE1C8-E17C-4067-B00B-8C48445900BC}">
      <dgm:prSet/>
      <dgm:spPr/>
      <dgm:t>
        <a:bodyPr/>
        <a:lstStyle/>
        <a:p>
          <a:endParaRPr lang="es-AR"/>
        </a:p>
      </dgm:t>
    </dgm:pt>
    <dgm:pt modelId="{A8BC530C-C0FA-4ACD-8CC4-48BA8CDF06A6}">
      <dgm:prSet phldrT="[Texto]" custT="1"/>
      <dgm:spPr/>
      <dgm:t>
        <a:bodyPr/>
        <a:lstStyle/>
        <a:p>
          <a:r>
            <a:rPr lang="es-AR" sz="1200" dirty="0" smtClean="0"/>
            <a:t>Compras frecuentes y pequeñas requieren canales largos</a:t>
          </a:r>
          <a:endParaRPr lang="es-AR" sz="1200" dirty="0"/>
        </a:p>
      </dgm:t>
    </dgm:pt>
    <dgm:pt modelId="{E97B61FB-66A2-48B3-91F0-981D950BC6D3}" type="parTrans" cxnId="{724313D5-7C69-4844-82FE-15CF5D4117BD}">
      <dgm:prSet/>
      <dgm:spPr/>
      <dgm:t>
        <a:bodyPr/>
        <a:lstStyle/>
        <a:p>
          <a:endParaRPr lang="es-AR"/>
        </a:p>
      </dgm:t>
    </dgm:pt>
    <dgm:pt modelId="{4AE91F93-786D-4077-A4B1-E1A6E4E062B7}" type="sibTrans" cxnId="{724313D5-7C69-4844-82FE-15CF5D4117BD}">
      <dgm:prSet/>
      <dgm:spPr/>
      <dgm:t>
        <a:bodyPr/>
        <a:lstStyle/>
        <a:p>
          <a:endParaRPr lang="es-AR"/>
        </a:p>
      </dgm:t>
    </dgm:pt>
    <dgm:pt modelId="{42BC0E04-626A-407B-B354-C6A4F3D3FCC7}">
      <dgm:prSet phldrT="[Texto]" custT="1"/>
      <dgm:spPr/>
      <dgm:t>
        <a:bodyPr/>
        <a:lstStyle/>
        <a:p>
          <a:r>
            <a:rPr lang="es-AR" sz="1200" dirty="0" smtClean="0"/>
            <a:t>Productos perecederos requieren canales cortos</a:t>
          </a:r>
          <a:endParaRPr lang="es-AR" sz="1200" dirty="0"/>
        </a:p>
      </dgm:t>
    </dgm:pt>
    <dgm:pt modelId="{96C9581C-271E-402F-B410-D4CB69DD7238}" type="parTrans" cxnId="{AB570CBB-A90E-4A8E-B866-E43B81BBF193}">
      <dgm:prSet/>
      <dgm:spPr/>
      <dgm:t>
        <a:bodyPr/>
        <a:lstStyle/>
        <a:p>
          <a:endParaRPr lang="es-AR"/>
        </a:p>
      </dgm:t>
    </dgm:pt>
    <dgm:pt modelId="{A741AC91-3FED-45B2-9A34-AF90E943C32C}" type="sibTrans" cxnId="{AB570CBB-A90E-4A8E-B866-E43B81BBF193}">
      <dgm:prSet/>
      <dgm:spPr/>
      <dgm:t>
        <a:bodyPr/>
        <a:lstStyle/>
        <a:p>
          <a:endParaRPr lang="es-AR"/>
        </a:p>
      </dgm:t>
    </dgm:pt>
    <dgm:pt modelId="{E01CFBA0-9820-4315-B3C8-C6CD288DA160}">
      <dgm:prSet phldrT="[Texto]" custT="1"/>
      <dgm:spPr/>
      <dgm:t>
        <a:bodyPr/>
        <a:lstStyle/>
        <a:p>
          <a:r>
            <a:rPr lang="es-AR" sz="1200" dirty="0" smtClean="0"/>
            <a:t>Productos difíciles de manipular (construcción) requieren canales cortos</a:t>
          </a:r>
          <a:endParaRPr lang="es-AR" sz="1200" dirty="0"/>
        </a:p>
      </dgm:t>
    </dgm:pt>
    <dgm:pt modelId="{682C64A4-907A-4ABE-9FA8-80D05C2D505F}" type="parTrans" cxnId="{B606758A-888E-4FF0-8D47-2CD7550BAEFC}">
      <dgm:prSet/>
      <dgm:spPr/>
      <dgm:t>
        <a:bodyPr/>
        <a:lstStyle/>
        <a:p>
          <a:endParaRPr lang="es-AR"/>
        </a:p>
      </dgm:t>
    </dgm:pt>
    <dgm:pt modelId="{FCB289D2-4BA0-4047-9452-7E078F2B0F10}" type="sibTrans" cxnId="{B606758A-888E-4FF0-8D47-2CD7550BAEFC}">
      <dgm:prSet/>
      <dgm:spPr/>
      <dgm:t>
        <a:bodyPr/>
        <a:lstStyle/>
        <a:p>
          <a:endParaRPr lang="es-AR"/>
        </a:p>
      </dgm:t>
    </dgm:pt>
    <dgm:pt modelId="{B82CB276-065E-49CE-BA3C-FCAA9201FF9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Intermediarios</a:t>
          </a:r>
          <a:endParaRPr lang="es-AR" sz="1400" b="1" dirty="0"/>
        </a:p>
      </dgm:t>
    </dgm:pt>
    <dgm:pt modelId="{110A9564-1B9B-4AD8-B28D-AE6F62CE0006}" type="parTrans" cxnId="{CF7F219D-F9C7-452E-9502-2184B9BF89BC}">
      <dgm:prSet/>
      <dgm:spPr/>
      <dgm:t>
        <a:bodyPr/>
        <a:lstStyle/>
        <a:p>
          <a:endParaRPr lang="es-AR"/>
        </a:p>
      </dgm:t>
    </dgm:pt>
    <dgm:pt modelId="{F7032729-F80C-4E6A-970E-71CC48E85D97}" type="sibTrans" cxnId="{CF7F219D-F9C7-452E-9502-2184B9BF89BC}">
      <dgm:prSet/>
      <dgm:spPr/>
      <dgm:t>
        <a:bodyPr/>
        <a:lstStyle/>
        <a:p>
          <a:endParaRPr lang="es-AR"/>
        </a:p>
      </dgm:t>
    </dgm:pt>
    <dgm:pt modelId="{4928D9B3-51E7-4F03-BC5C-F394D6A7254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Competencia</a:t>
          </a:r>
          <a:endParaRPr lang="es-AR" sz="1400" b="1" dirty="0"/>
        </a:p>
      </dgm:t>
    </dgm:pt>
    <dgm:pt modelId="{4CDD7539-F1B4-4BE6-94FE-00677B8A1229}" type="parTrans" cxnId="{93DD9083-BCFE-4180-AACC-CC658207A0D9}">
      <dgm:prSet/>
      <dgm:spPr/>
      <dgm:t>
        <a:bodyPr/>
        <a:lstStyle/>
        <a:p>
          <a:endParaRPr lang="es-AR"/>
        </a:p>
      </dgm:t>
    </dgm:pt>
    <dgm:pt modelId="{161D2517-EF0C-43F0-9251-CC772A7FBEB2}" type="sibTrans" cxnId="{93DD9083-BCFE-4180-AACC-CC658207A0D9}">
      <dgm:prSet/>
      <dgm:spPr/>
      <dgm:t>
        <a:bodyPr/>
        <a:lstStyle/>
        <a:p>
          <a:endParaRPr lang="es-AR"/>
        </a:p>
      </dgm:t>
    </dgm:pt>
    <dgm:pt modelId="{5C8FB873-B8B8-4EBA-8DC1-9441F263B9AC}">
      <dgm:prSet phldrT="[Texto]" custT="1"/>
      <dgm:spPr/>
      <dgm:t>
        <a:bodyPr/>
        <a:lstStyle/>
        <a:p>
          <a:r>
            <a:rPr lang="es-AR" sz="1200" dirty="0" smtClean="0"/>
            <a:t>Productos específicos no estandarizados requieren canales cortos</a:t>
          </a:r>
          <a:endParaRPr lang="es-AR" sz="1200" dirty="0"/>
        </a:p>
      </dgm:t>
    </dgm:pt>
    <dgm:pt modelId="{A43D6673-014E-4064-A198-D99BE8E7B2E1}" type="parTrans" cxnId="{08B49FDE-3A90-47AB-B6FD-98EB0632CD4C}">
      <dgm:prSet/>
      <dgm:spPr/>
      <dgm:t>
        <a:bodyPr/>
        <a:lstStyle/>
        <a:p>
          <a:endParaRPr lang="es-AR"/>
        </a:p>
      </dgm:t>
    </dgm:pt>
    <dgm:pt modelId="{18E0CF7D-CD65-46C2-A23B-5F5FC0A21795}" type="sibTrans" cxnId="{08B49FDE-3A90-47AB-B6FD-98EB0632CD4C}">
      <dgm:prSet/>
      <dgm:spPr/>
      <dgm:t>
        <a:bodyPr/>
        <a:lstStyle/>
        <a:p>
          <a:endParaRPr lang="es-AR"/>
        </a:p>
      </dgm:t>
    </dgm:pt>
    <dgm:pt modelId="{4951CED1-EFBA-4073-9EA3-F74762B2BE37}">
      <dgm:prSet phldrT="[Texto]" custT="1"/>
      <dgm:spPr/>
      <dgm:t>
        <a:bodyPr/>
        <a:lstStyle/>
        <a:p>
          <a:r>
            <a:rPr lang="es-AR" sz="1200" dirty="0" smtClean="0"/>
            <a:t>Productos caros requieren venta directa de fábrica</a:t>
          </a:r>
          <a:endParaRPr lang="es-AR" sz="1200" dirty="0"/>
        </a:p>
      </dgm:t>
    </dgm:pt>
    <dgm:pt modelId="{F6E2E876-16C7-4EB7-A1D0-EB49B3D8C2FA}" type="parTrans" cxnId="{33D07431-ACF7-4755-9399-42744C2C5F73}">
      <dgm:prSet/>
      <dgm:spPr/>
      <dgm:t>
        <a:bodyPr/>
        <a:lstStyle/>
        <a:p>
          <a:endParaRPr lang="es-AR"/>
        </a:p>
      </dgm:t>
    </dgm:pt>
    <dgm:pt modelId="{5B035101-B278-4AD8-8A2A-AD0D51CC2A46}" type="sibTrans" cxnId="{33D07431-ACF7-4755-9399-42744C2C5F73}">
      <dgm:prSet/>
      <dgm:spPr/>
      <dgm:t>
        <a:bodyPr/>
        <a:lstStyle/>
        <a:p>
          <a:endParaRPr lang="es-AR"/>
        </a:p>
      </dgm:t>
    </dgm:pt>
    <dgm:pt modelId="{3689BC8D-627D-4D0F-B6B6-64603386AE08}">
      <dgm:prSet phldrT="[Texto]" custT="1"/>
      <dgm:spPr/>
      <dgm:t>
        <a:bodyPr/>
        <a:lstStyle/>
        <a:p>
          <a:r>
            <a:rPr lang="es-AR" sz="1200" dirty="0" smtClean="0"/>
            <a:t>Los representantes directos tienen costos más bajos de acceso al consumidor</a:t>
          </a:r>
          <a:endParaRPr lang="es-AR" sz="1200" dirty="0"/>
        </a:p>
      </dgm:t>
    </dgm:pt>
    <dgm:pt modelId="{0400F63F-1F60-4010-870C-D6A640FC8B36}" type="parTrans" cxnId="{9AE83F1C-0306-4814-BCD8-D381A4957827}">
      <dgm:prSet/>
      <dgm:spPr/>
      <dgm:t>
        <a:bodyPr/>
        <a:lstStyle/>
        <a:p>
          <a:endParaRPr lang="es-AR"/>
        </a:p>
      </dgm:t>
    </dgm:pt>
    <dgm:pt modelId="{45C60E99-1796-41F4-A6C2-CA323C89E170}" type="sibTrans" cxnId="{9AE83F1C-0306-4814-BCD8-D381A4957827}">
      <dgm:prSet/>
      <dgm:spPr/>
      <dgm:t>
        <a:bodyPr/>
        <a:lstStyle/>
        <a:p>
          <a:endParaRPr lang="es-AR"/>
        </a:p>
      </dgm:t>
    </dgm:pt>
    <dgm:pt modelId="{96218179-C3C3-4500-8EAA-016A6950D952}">
      <dgm:prSet phldrT="[Texto]" custT="1"/>
      <dgm:spPr/>
      <dgm:t>
        <a:bodyPr/>
        <a:lstStyle/>
        <a:p>
          <a:r>
            <a:rPr lang="es-AR" sz="1200" dirty="0" smtClean="0"/>
            <a:t>Los fabricantes llegan a un costo más alto</a:t>
          </a:r>
          <a:endParaRPr lang="es-AR" sz="1200" dirty="0"/>
        </a:p>
      </dgm:t>
    </dgm:pt>
    <dgm:pt modelId="{073FBDAC-56F1-4D89-AE08-1BE54D51B742}" type="parTrans" cxnId="{B3F0BCF0-229E-45D9-983B-41AD0CC0DE66}">
      <dgm:prSet/>
      <dgm:spPr/>
      <dgm:t>
        <a:bodyPr/>
        <a:lstStyle/>
        <a:p>
          <a:endParaRPr lang="es-AR"/>
        </a:p>
      </dgm:t>
    </dgm:pt>
    <dgm:pt modelId="{413280D0-0915-468B-8722-7D841DCE45D3}" type="sibTrans" cxnId="{B3F0BCF0-229E-45D9-983B-41AD0CC0DE66}">
      <dgm:prSet/>
      <dgm:spPr/>
      <dgm:t>
        <a:bodyPr/>
        <a:lstStyle/>
        <a:p>
          <a:endParaRPr lang="es-AR"/>
        </a:p>
      </dgm:t>
    </dgm:pt>
    <dgm:pt modelId="{57E385B1-5970-49B6-8552-F669208D0AB1}">
      <dgm:prSet phldrT="[Texto]" custT="1"/>
      <dgm:spPr/>
      <dgm:t>
        <a:bodyPr/>
        <a:lstStyle/>
        <a:p>
          <a:r>
            <a:rPr lang="es-AR" sz="1200" dirty="0" smtClean="0"/>
            <a:t>Los competidores quieren estar juntos en ciertas industrias (McDonald, </a:t>
          </a:r>
          <a:r>
            <a:rPr lang="es-AR" sz="1200" dirty="0" err="1" smtClean="0"/>
            <a:t>Burger</a:t>
          </a:r>
          <a:r>
            <a:rPr lang="es-AR" sz="1200" dirty="0" smtClean="0"/>
            <a:t> King)</a:t>
          </a:r>
          <a:endParaRPr lang="es-AR" sz="1200" dirty="0"/>
        </a:p>
      </dgm:t>
    </dgm:pt>
    <dgm:pt modelId="{6D6890F8-1676-423F-8BF2-1476642B52A1}" type="parTrans" cxnId="{674EB503-C4CA-41EE-85BE-4FCC75F59880}">
      <dgm:prSet/>
      <dgm:spPr/>
      <dgm:t>
        <a:bodyPr/>
        <a:lstStyle/>
        <a:p>
          <a:endParaRPr lang="es-AR"/>
        </a:p>
      </dgm:t>
    </dgm:pt>
    <dgm:pt modelId="{064B4316-1006-40C6-AC67-24E9C1277515}" type="sibTrans" cxnId="{674EB503-C4CA-41EE-85BE-4FCC75F59880}">
      <dgm:prSet/>
      <dgm:spPr/>
      <dgm:t>
        <a:bodyPr/>
        <a:lstStyle/>
        <a:p>
          <a:endParaRPr lang="es-AR"/>
        </a:p>
      </dgm:t>
    </dgm:pt>
    <dgm:pt modelId="{66093A8D-A61A-4BBD-95F9-4D977EAF0918}">
      <dgm:prSet phldrT="[Texto]" custT="1"/>
      <dgm:spPr/>
      <dgm:t>
        <a:bodyPr/>
        <a:lstStyle/>
        <a:p>
          <a:r>
            <a:rPr lang="es-AR" sz="1200" dirty="0" smtClean="0"/>
            <a:t>Otros competidores prefieren usar diferentes tipos de canales (</a:t>
          </a:r>
          <a:r>
            <a:rPr lang="es-AR" sz="1200" dirty="0" err="1" smtClean="0"/>
            <a:t>Avon</a:t>
          </a:r>
          <a:r>
            <a:rPr lang="es-AR" sz="1200" dirty="0" smtClean="0"/>
            <a:t>)</a:t>
          </a:r>
          <a:endParaRPr lang="es-AR" sz="1200" dirty="0"/>
        </a:p>
      </dgm:t>
    </dgm:pt>
    <dgm:pt modelId="{D76E7621-0E90-456A-9AFF-CE5FCE1848F6}" type="parTrans" cxnId="{69DA2680-2CF9-4FED-AF18-7D68A8C0C88C}">
      <dgm:prSet/>
      <dgm:spPr/>
      <dgm:t>
        <a:bodyPr/>
        <a:lstStyle/>
        <a:p>
          <a:endParaRPr lang="es-AR"/>
        </a:p>
      </dgm:t>
    </dgm:pt>
    <dgm:pt modelId="{04FBD414-25C2-437F-A75D-C4C5815DBFFF}" type="sibTrans" cxnId="{69DA2680-2CF9-4FED-AF18-7D68A8C0C88C}">
      <dgm:prSet/>
      <dgm:spPr/>
      <dgm:t>
        <a:bodyPr/>
        <a:lstStyle/>
        <a:p>
          <a:endParaRPr lang="es-AR"/>
        </a:p>
      </dgm:t>
    </dgm:pt>
    <dgm:pt modelId="{CE8AA457-51D8-4154-AF0C-4B3F333FDF7E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400" b="1" dirty="0" smtClean="0"/>
            <a:t>Empresa</a:t>
          </a:r>
          <a:endParaRPr lang="es-AR" sz="1400" b="1" dirty="0"/>
        </a:p>
      </dgm:t>
    </dgm:pt>
    <dgm:pt modelId="{7C93B81F-E2FD-4CA8-9932-D21D8813C9AB}" type="parTrans" cxnId="{C66DC5E1-29C9-4090-BA77-A370D4D94F1E}">
      <dgm:prSet/>
      <dgm:spPr/>
      <dgm:t>
        <a:bodyPr/>
        <a:lstStyle/>
        <a:p>
          <a:endParaRPr lang="es-AR"/>
        </a:p>
      </dgm:t>
    </dgm:pt>
    <dgm:pt modelId="{66E9C11E-E396-463D-9672-177F0B4BCE15}" type="sibTrans" cxnId="{C66DC5E1-29C9-4090-BA77-A370D4D94F1E}">
      <dgm:prSet/>
      <dgm:spPr/>
      <dgm:t>
        <a:bodyPr/>
        <a:lstStyle/>
        <a:p>
          <a:endParaRPr lang="es-AR"/>
        </a:p>
      </dgm:t>
    </dgm:pt>
    <dgm:pt modelId="{B4E79798-89B7-4C74-839F-2964B82207A3}">
      <dgm:prSet phldrT="[Texto]" custT="1"/>
      <dgm:spPr/>
      <dgm:t>
        <a:bodyPr/>
        <a:lstStyle/>
        <a:p>
          <a:r>
            <a:rPr lang="es-AR" sz="1200" dirty="0" smtClean="0"/>
            <a:t>El tamaño determina el tamaño del canal</a:t>
          </a:r>
          <a:endParaRPr lang="es-AR" sz="1200" dirty="0"/>
        </a:p>
      </dgm:t>
    </dgm:pt>
    <dgm:pt modelId="{C43A3EE4-8448-44CE-A3F2-DE195CF5DB58}" type="parTrans" cxnId="{FE02F06B-882D-45D7-8033-F0EDE4E9036F}">
      <dgm:prSet/>
      <dgm:spPr/>
      <dgm:t>
        <a:bodyPr/>
        <a:lstStyle/>
        <a:p>
          <a:endParaRPr lang="es-AR"/>
        </a:p>
      </dgm:t>
    </dgm:pt>
    <dgm:pt modelId="{0A53B46C-6F94-458F-B771-AB5A1B48A6A4}" type="sibTrans" cxnId="{FE02F06B-882D-45D7-8033-F0EDE4E9036F}">
      <dgm:prSet/>
      <dgm:spPr/>
      <dgm:t>
        <a:bodyPr/>
        <a:lstStyle/>
        <a:p>
          <a:endParaRPr lang="es-AR"/>
        </a:p>
      </dgm:t>
    </dgm:pt>
    <dgm:pt modelId="{CC5B65E8-D624-440C-A59B-4619FD8520E2}">
      <dgm:prSet phldrT="[Texto]" custT="1"/>
      <dgm:spPr/>
      <dgm:t>
        <a:bodyPr/>
        <a:lstStyle/>
        <a:p>
          <a:r>
            <a:rPr lang="es-AR" sz="1200" dirty="0" smtClean="0"/>
            <a:t>Los recursos monetarios determinan las funciones que puede delegar</a:t>
          </a:r>
          <a:endParaRPr lang="es-AR" sz="1200" dirty="0"/>
        </a:p>
      </dgm:t>
    </dgm:pt>
    <dgm:pt modelId="{BC386258-7BB6-4DA1-B2DB-2305AE6E5B84}" type="parTrans" cxnId="{014AB8EA-E02A-4241-864D-E32C312CB96C}">
      <dgm:prSet/>
      <dgm:spPr/>
      <dgm:t>
        <a:bodyPr/>
        <a:lstStyle/>
        <a:p>
          <a:endParaRPr lang="es-AR"/>
        </a:p>
      </dgm:t>
    </dgm:pt>
    <dgm:pt modelId="{6B53E90F-10BA-4EE4-B2AF-3D067F5CE089}" type="sibTrans" cxnId="{014AB8EA-E02A-4241-864D-E32C312CB96C}">
      <dgm:prSet/>
      <dgm:spPr/>
      <dgm:t>
        <a:bodyPr/>
        <a:lstStyle/>
        <a:p>
          <a:endParaRPr lang="es-AR"/>
        </a:p>
      </dgm:t>
    </dgm:pt>
    <dgm:pt modelId="{E7C3D519-6FC1-4324-A595-C41C96CB325F}">
      <dgm:prSet phldrT="[Texto]" custT="1"/>
      <dgm:spPr/>
      <dgm:t>
        <a:bodyPr/>
        <a:lstStyle/>
        <a:p>
          <a:r>
            <a:rPr lang="es-AR" sz="1200" dirty="0" smtClean="0"/>
            <a:t>En épocas de depresión, se acortan los canales y se descartan servicios no esenciales.</a:t>
          </a:r>
        </a:p>
        <a:p>
          <a:endParaRPr lang="es-AR" sz="1200" dirty="0"/>
        </a:p>
      </dgm:t>
    </dgm:pt>
    <dgm:pt modelId="{84E566D9-98BD-4D21-B3C5-591321589191}" type="parTrans" cxnId="{59C1B4CF-0C98-48AE-A664-2FD887F45487}">
      <dgm:prSet/>
      <dgm:spPr/>
      <dgm:t>
        <a:bodyPr/>
        <a:lstStyle/>
        <a:p>
          <a:endParaRPr lang="es-AR"/>
        </a:p>
      </dgm:t>
    </dgm:pt>
    <dgm:pt modelId="{71E9615A-7667-4627-88EE-7BEF62BC92BF}" type="sibTrans" cxnId="{59C1B4CF-0C98-48AE-A664-2FD887F45487}">
      <dgm:prSet/>
      <dgm:spPr/>
      <dgm:t>
        <a:bodyPr/>
        <a:lstStyle/>
        <a:p>
          <a:endParaRPr lang="es-AR"/>
        </a:p>
      </dgm:t>
    </dgm:pt>
    <dgm:pt modelId="{18F11F26-B9A9-4DF4-A6F0-2D916D15C739}" type="pres">
      <dgm:prSet presAssocID="{5A107781-443A-4E9B-B15F-9FCE2B741F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A90AD0D-D74C-435C-995D-083A0CDB26BD}" type="pres">
      <dgm:prSet presAssocID="{C0124800-8887-4558-83B2-50CAE9061195}" presName="parentLin" presStyleCnt="0"/>
      <dgm:spPr/>
    </dgm:pt>
    <dgm:pt modelId="{5447FF38-34B1-4426-AEFA-EF309251E1A7}" type="pres">
      <dgm:prSet presAssocID="{C0124800-8887-4558-83B2-50CAE9061195}" presName="parentLeftMargin" presStyleLbl="node1" presStyleIdx="0" presStyleCnt="6"/>
      <dgm:spPr/>
      <dgm:t>
        <a:bodyPr/>
        <a:lstStyle/>
        <a:p>
          <a:endParaRPr lang="es-AR"/>
        </a:p>
      </dgm:t>
    </dgm:pt>
    <dgm:pt modelId="{D4651E11-6C32-496E-A51F-A9120D4550E3}" type="pres">
      <dgm:prSet presAssocID="{C0124800-8887-4558-83B2-50CAE9061195}" presName="parentText" presStyleLbl="node1" presStyleIdx="0" presStyleCnt="6" custLinFactNeighborX="-10554" custLinFactNeighborY="25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DE5EB6-6CE5-4E08-98FF-9DE0887DD002}" type="pres">
      <dgm:prSet presAssocID="{C0124800-8887-4558-83B2-50CAE9061195}" presName="negativeSpace" presStyleCnt="0"/>
      <dgm:spPr/>
    </dgm:pt>
    <dgm:pt modelId="{09B6C6F3-CA39-4067-BEDB-1667E2D2E4EC}" type="pres">
      <dgm:prSet presAssocID="{C0124800-8887-4558-83B2-50CAE9061195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D81B67-AF72-4E98-825C-76AD2C4004EF}" type="pres">
      <dgm:prSet presAssocID="{CA9BDD3E-C95F-41B6-B48C-311E8A4CFD7B}" presName="spaceBetweenRectangles" presStyleCnt="0"/>
      <dgm:spPr/>
    </dgm:pt>
    <dgm:pt modelId="{DF6E5B9B-9407-47F5-A700-4EE77862F06F}" type="pres">
      <dgm:prSet presAssocID="{AD53E734-8D87-44F1-8883-C27EFA394D37}" presName="parentLin" presStyleCnt="0"/>
      <dgm:spPr/>
    </dgm:pt>
    <dgm:pt modelId="{9D503085-3A0C-4550-98F9-039DAB1BFD9B}" type="pres">
      <dgm:prSet presAssocID="{AD53E734-8D87-44F1-8883-C27EFA394D37}" presName="parentLeftMargin" presStyleLbl="node1" presStyleIdx="0" presStyleCnt="6"/>
      <dgm:spPr/>
      <dgm:t>
        <a:bodyPr/>
        <a:lstStyle/>
        <a:p>
          <a:endParaRPr lang="es-AR"/>
        </a:p>
      </dgm:t>
    </dgm:pt>
    <dgm:pt modelId="{F5E94153-F0A4-4E3B-978B-A0E41FB4122C}" type="pres">
      <dgm:prSet presAssocID="{AD53E734-8D87-44F1-8883-C27EFA394D37}" presName="parentText" presStyleLbl="node1" presStyleIdx="1" presStyleCnt="6" custLinFactNeighborX="-10554" custLinFactNeighborY="25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42F2E4-6917-47A4-A882-54D95920843C}" type="pres">
      <dgm:prSet presAssocID="{AD53E734-8D87-44F1-8883-C27EFA394D37}" presName="negativeSpace" presStyleCnt="0"/>
      <dgm:spPr/>
    </dgm:pt>
    <dgm:pt modelId="{7E61140B-C53B-4F83-BDFB-3C72DA5FCA4F}" type="pres">
      <dgm:prSet presAssocID="{AD53E734-8D87-44F1-8883-C27EFA394D37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D7B216-C51B-4371-B118-915CBDC9A8AD}" type="pres">
      <dgm:prSet presAssocID="{8D178A33-8E87-4A44-AFF1-1DBDB8DC874B}" presName="spaceBetweenRectangles" presStyleCnt="0"/>
      <dgm:spPr/>
    </dgm:pt>
    <dgm:pt modelId="{F036E4EE-F2D2-4344-A41D-E93A62DD87A6}" type="pres">
      <dgm:prSet presAssocID="{B82CB276-065E-49CE-BA3C-FCAA9201FF98}" presName="parentLin" presStyleCnt="0"/>
      <dgm:spPr/>
    </dgm:pt>
    <dgm:pt modelId="{F0D3DC92-0777-4443-9075-46FF604EFC9B}" type="pres">
      <dgm:prSet presAssocID="{B82CB276-065E-49CE-BA3C-FCAA9201FF98}" presName="parentLeftMargin" presStyleLbl="node1" presStyleIdx="1" presStyleCnt="6"/>
      <dgm:spPr/>
      <dgm:t>
        <a:bodyPr/>
        <a:lstStyle/>
        <a:p>
          <a:endParaRPr lang="es-AR"/>
        </a:p>
      </dgm:t>
    </dgm:pt>
    <dgm:pt modelId="{ECDBC14A-C1BC-4985-91A7-BA81D1884D22}" type="pres">
      <dgm:prSet presAssocID="{B82CB276-065E-49CE-BA3C-FCAA9201FF98}" presName="parentText" presStyleLbl="node1" presStyleIdx="2" presStyleCnt="6" custLinFactNeighborX="-18648" custLinFactNeighborY="1137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F6A11F0-909C-4EFC-BFE4-188B66520C2B}" type="pres">
      <dgm:prSet presAssocID="{B82CB276-065E-49CE-BA3C-FCAA9201FF98}" presName="negativeSpace" presStyleCnt="0"/>
      <dgm:spPr/>
    </dgm:pt>
    <dgm:pt modelId="{8C5A8A33-FA62-43CC-B125-E429B3822C73}" type="pres">
      <dgm:prSet presAssocID="{B82CB276-065E-49CE-BA3C-FCAA9201FF9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41F657-0B45-45EF-8DCB-2BB4A7598A1D}" type="pres">
      <dgm:prSet presAssocID="{F7032729-F80C-4E6A-970E-71CC48E85D97}" presName="spaceBetweenRectangles" presStyleCnt="0"/>
      <dgm:spPr/>
    </dgm:pt>
    <dgm:pt modelId="{CF252B67-7D00-4715-A875-C7AB9270E884}" type="pres">
      <dgm:prSet presAssocID="{4928D9B3-51E7-4F03-BC5C-F394D6A72548}" presName="parentLin" presStyleCnt="0"/>
      <dgm:spPr/>
    </dgm:pt>
    <dgm:pt modelId="{43C8C08D-C031-497D-A699-166166389F2D}" type="pres">
      <dgm:prSet presAssocID="{4928D9B3-51E7-4F03-BC5C-F394D6A72548}" presName="parentLeftMargin" presStyleLbl="node1" presStyleIdx="2" presStyleCnt="6"/>
      <dgm:spPr/>
      <dgm:t>
        <a:bodyPr/>
        <a:lstStyle/>
        <a:p>
          <a:endParaRPr lang="es-AR"/>
        </a:p>
      </dgm:t>
    </dgm:pt>
    <dgm:pt modelId="{A8AD446E-E82C-4EA1-A2D6-FE5F2E03411E}" type="pres">
      <dgm:prSet presAssocID="{4928D9B3-51E7-4F03-BC5C-F394D6A72548}" presName="parentText" presStyleLbl="node1" presStyleIdx="3" presStyleCnt="6" custLinFactNeighborX="-10554" custLinFactNeighborY="25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377850-76EC-4303-8C9E-BFC0412F7837}" type="pres">
      <dgm:prSet presAssocID="{4928D9B3-51E7-4F03-BC5C-F394D6A72548}" presName="negativeSpace" presStyleCnt="0"/>
      <dgm:spPr/>
    </dgm:pt>
    <dgm:pt modelId="{CBECB860-700A-4A1B-ADF5-B7E4DDBE423A}" type="pres">
      <dgm:prSet presAssocID="{4928D9B3-51E7-4F03-BC5C-F394D6A72548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B0F1F45-74A5-4FD0-B581-D88F95211A4E}" type="pres">
      <dgm:prSet presAssocID="{161D2517-EF0C-43F0-9251-CC772A7FBEB2}" presName="spaceBetweenRectangles" presStyleCnt="0"/>
      <dgm:spPr/>
    </dgm:pt>
    <dgm:pt modelId="{121C00F2-EE8C-4A36-99B1-D593095D9E54}" type="pres">
      <dgm:prSet presAssocID="{CE8AA457-51D8-4154-AF0C-4B3F333FDF7E}" presName="parentLin" presStyleCnt="0"/>
      <dgm:spPr/>
    </dgm:pt>
    <dgm:pt modelId="{B932526A-B8DD-448C-9349-A79DDAD5CA16}" type="pres">
      <dgm:prSet presAssocID="{CE8AA457-51D8-4154-AF0C-4B3F333FDF7E}" presName="parentLeftMargin" presStyleLbl="node1" presStyleIdx="3" presStyleCnt="6"/>
      <dgm:spPr/>
      <dgm:t>
        <a:bodyPr/>
        <a:lstStyle/>
        <a:p>
          <a:endParaRPr lang="es-AR"/>
        </a:p>
      </dgm:t>
    </dgm:pt>
    <dgm:pt modelId="{4B88E985-ABFC-42B2-A10F-66684F5AA1BC}" type="pres">
      <dgm:prSet presAssocID="{CE8AA457-51D8-4154-AF0C-4B3F333FDF7E}" presName="parentText" presStyleLbl="node1" presStyleIdx="4" presStyleCnt="6" custLinFactNeighborX="-10554" custLinFactNeighborY="25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E3B4097-22ED-4AB5-B565-56A16154EB36}" type="pres">
      <dgm:prSet presAssocID="{CE8AA457-51D8-4154-AF0C-4B3F333FDF7E}" presName="negativeSpace" presStyleCnt="0"/>
      <dgm:spPr/>
    </dgm:pt>
    <dgm:pt modelId="{FEF63779-DAB9-4FBA-8B3C-4D542EF890B5}" type="pres">
      <dgm:prSet presAssocID="{CE8AA457-51D8-4154-AF0C-4B3F333FDF7E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97256EF-740D-4EA0-9864-D6CB6BD441E8}" type="pres">
      <dgm:prSet presAssocID="{66E9C11E-E396-463D-9672-177F0B4BCE15}" presName="spaceBetweenRectangles" presStyleCnt="0"/>
      <dgm:spPr/>
    </dgm:pt>
    <dgm:pt modelId="{D17B0D93-67D1-408A-B912-161760B33A18}" type="pres">
      <dgm:prSet presAssocID="{FB3CFB8A-E8AC-4A0B-96CE-F8B982A2382C}" presName="parentLin" presStyleCnt="0"/>
      <dgm:spPr/>
    </dgm:pt>
    <dgm:pt modelId="{AD48B899-7C69-47A1-A15B-128E14F74704}" type="pres">
      <dgm:prSet presAssocID="{FB3CFB8A-E8AC-4A0B-96CE-F8B982A2382C}" presName="parentLeftMargin" presStyleLbl="node1" presStyleIdx="4" presStyleCnt="6"/>
      <dgm:spPr/>
      <dgm:t>
        <a:bodyPr/>
        <a:lstStyle/>
        <a:p>
          <a:endParaRPr lang="es-AR"/>
        </a:p>
      </dgm:t>
    </dgm:pt>
    <dgm:pt modelId="{176A656A-5B49-4B88-9AA3-90A18791E0BD}" type="pres">
      <dgm:prSet presAssocID="{FB3CFB8A-E8AC-4A0B-96CE-F8B982A2382C}" presName="parentText" presStyleLbl="node1" presStyleIdx="5" presStyleCnt="6" custLinFactNeighborX="-10554" custLinFactNeighborY="25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9A5A49-C315-42A6-9A5C-414B40BBBBAB}" type="pres">
      <dgm:prSet presAssocID="{FB3CFB8A-E8AC-4A0B-96CE-F8B982A2382C}" presName="negativeSpace" presStyleCnt="0"/>
      <dgm:spPr/>
    </dgm:pt>
    <dgm:pt modelId="{C7F0B80B-DE96-492B-AE6B-F654D5D80B8C}" type="pres">
      <dgm:prSet presAssocID="{FB3CFB8A-E8AC-4A0B-96CE-F8B982A2382C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606758A-888E-4FF0-8D47-2CD7550BAEFC}" srcId="{AD53E734-8D87-44F1-8883-C27EFA394D37}" destId="{E01CFBA0-9820-4315-B3C8-C6CD288DA160}" srcOrd="1" destOrd="0" parTransId="{682C64A4-907A-4ABE-9FA8-80D05C2D505F}" sibTransId="{FCB289D2-4BA0-4047-9452-7E078F2B0F10}"/>
    <dgm:cxn modelId="{FAE31953-43BF-4922-8C9A-2FF218031EE4}" type="presOf" srcId="{66093A8D-A61A-4BBD-95F9-4D977EAF0918}" destId="{CBECB860-700A-4A1B-ADF5-B7E4DDBE423A}" srcOrd="0" destOrd="1" presId="urn:microsoft.com/office/officeart/2005/8/layout/list1"/>
    <dgm:cxn modelId="{59C1B4CF-0C98-48AE-A664-2FD887F45487}" srcId="{FB3CFB8A-E8AC-4A0B-96CE-F8B982A2382C}" destId="{E7C3D519-6FC1-4324-A595-C41C96CB325F}" srcOrd="0" destOrd="0" parTransId="{84E566D9-98BD-4D21-B3C5-591321589191}" sibTransId="{71E9615A-7667-4627-88EE-7BEF62BC92BF}"/>
    <dgm:cxn modelId="{B78D777C-2B6E-461B-AD33-C3BF71546CA0}" type="presOf" srcId="{E01CFBA0-9820-4315-B3C8-C6CD288DA160}" destId="{7E61140B-C53B-4F83-BDFB-3C72DA5FCA4F}" srcOrd="0" destOrd="1" presId="urn:microsoft.com/office/officeart/2005/8/layout/list1"/>
    <dgm:cxn modelId="{CDBFE1C8-E17C-4067-B00B-8C48445900BC}" srcId="{C0124800-8887-4558-83B2-50CAE9061195}" destId="{009866A9-40BB-4874-801B-8A19C3A8AE0B}" srcOrd="0" destOrd="0" parTransId="{95D153A3-8133-4D44-B19F-44E376DC316F}" sibTransId="{EBAA3477-C4C8-4502-B8AE-411A0612ECF5}"/>
    <dgm:cxn modelId="{4F4FCCA2-8209-4B5F-AAD2-3491FB487F61}" type="presOf" srcId="{CE8AA457-51D8-4154-AF0C-4B3F333FDF7E}" destId="{4B88E985-ABFC-42B2-A10F-66684F5AA1BC}" srcOrd="1" destOrd="0" presId="urn:microsoft.com/office/officeart/2005/8/layout/list1"/>
    <dgm:cxn modelId="{93DD9083-BCFE-4180-AACC-CC658207A0D9}" srcId="{5A107781-443A-4E9B-B15F-9FCE2B741FF2}" destId="{4928D9B3-51E7-4F03-BC5C-F394D6A72548}" srcOrd="3" destOrd="0" parTransId="{4CDD7539-F1B4-4BE6-94FE-00677B8A1229}" sibTransId="{161D2517-EF0C-43F0-9251-CC772A7FBEB2}"/>
    <dgm:cxn modelId="{971F2167-43D1-459E-9041-BBD6DCDCDDCB}" type="presOf" srcId="{CE8AA457-51D8-4154-AF0C-4B3F333FDF7E}" destId="{B932526A-B8DD-448C-9349-A79DDAD5CA16}" srcOrd="0" destOrd="0" presId="urn:microsoft.com/office/officeart/2005/8/layout/list1"/>
    <dgm:cxn modelId="{6D4B980E-ABAD-4540-A4AD-A279DEA9C282}" type="presOf" srcId="{009866A9-40BB-4874-801B-8A19C3A8AE0B}" destId="{09B6C6F3-CA39-4067-BEDB-1667E2D2E4EC}" srcOrd="0" destOrd="0" presId="urn:microsoft.com/office/officeart/2005/8/layout/list1"/>
    <dgm:cxn modelId="{08B49FDE-3A90-47AB-B6FD-98EB0632CD4C}" srcId="{AD53E734-8D87-44F1-8883-C27EFA394D37}" destId="{5C8FB873-B8B8-4EBA-8DC1-9441F263B9AC}" srcOrd="2" destOrd="0" parTransId="{A43D6673-014E-4064-A198-D99BE8E7B2E1}" sibTransId="{18E0CF7D-CD65-46C2-A23B-5F5FC0A21795}"/>
    <dgm:cxn modelId="{AD886958-EA51-45AE-A9A8-44ADDBF9D1D9}" type="presOf" srcId="{A8BC530C-C0FA-4ACD-8CC4-48BA8CDF06A6}" destId="{09B6C6F3-CA39-4067-BEDB-1667E2D2E4EC}" srcOrd="0" destOrd="1" presId="urn:microsoft.com/office/officeart/2005/8/layout/list1"/>
    <dgm:cxn modelId="{8E2FF21E-C46D-414B-87B0-CE3C91BCAAF8}" type="presOf" srcId="{5A107781-443A-4E9B-B15F-9FCE2B741FF2}" destId="{18F11F26-B9A9-4DF4-A6F0-2D916D15C739}" srcOrd="0" destOrd="0" presId="urn:microsoft.com/office/officeart/2005/8/layout/list1"/>
    <dgm:cxn modelId="{014AB8EA-E02A-4241-864D-E32C312CB96C}" srcId="{CE8AA457-51D8-4154-AF0C-4B3F333FDF7E}" destId="{CC5B65E8-D624-440C-A59B-4619FD8520E2}" srcOrd="1" destOrd="0" parTransId="{BC386258-7BB6-4DA1-B2DB-2305AE6E5B84}" sibTransId="{6B53E90F-10BA-4EE4-B2AF-3D067F5CE089}"/>
    <dgm:cxn modelId="{FE02F06B-882D-45D7-8033-F0EDE4E9036F}" srcId="{CE8AA457-51D8-4154-AF0C-4B3F333FDF7E}" destId="{B4E79798-89B7-4C74-839F-2964B82207A3}" srcOrd="0" destOrd="0" parTransId="{C43A3EE4-8448-44CE-A3F2-DE195CF5DB58}" sibTransId="{0A53B46C-6F94-458F-B771-AB5A1B48A6A4}"/>
    <dgm:cxn modelId="{C66DC5E1-29C9-4090-BA77-A370D4D94F1E}" srcId="{5A107781-443A-4E9B-B15F-9FCE2B741FF2}" destId="{CE8AA457-51D8-4154-AF0C-4B3F333FDF7E}" srcOrd="4" destOrd="0" parTransId="{7C93B81F-E2FD-4CA8-9932-D21D8813C9AB}" sibTransId="{66E9C11E-E396-463D-9672-177F0B4BCE15}"/>
    <dgm:cxn modelId="{724313D5-7C69-4844-82FE-15CF5D4117BD}" srcId="{C0124800-8887-4558-83B2-50CAE9061195}" destId="{A8BC530C-C0FA-4ACD-8CC4-48BA8CDF06A6}" srcOrd="1" destOrd="0" parTransId="{E97B61FB-66A2-48B3-91F0-981D950BC6D3}" sibTransId="{4AE91F93-786D-4077-A4B1-E1A6E4E062B7}"/>
    <dgm:cxn modelId="{B3F0BCF0-229E-45D9-983B-41AD0CC0DE66}" srcId="{B82CB276-065E-49CE-BA3C-FCAA9201FF98}" destId="{96218179-C3C3-4500-8EAA-016A6950D952}" srcOrd="1" destOrd="0" parTransId="{073FBDAC-56F1-4D89-AE08-1BE54D51B742}" sibTransId="{413280D0-0915-468B-8722-7D841DCE45D3}"/>
    <dgm:cxn modelId="{8DFC9006-A83B-446B-AE55-18FC55416631}" srcId="{5A107781-443A-4E9B-B15F-9FCE2B741FF2}" destId="{AD53E734-8D87-44F1-8883-C27EFA394D37}" srcOrd="1" destOrd="0" parTransId="{1514193C-4AE5-4176-83AA-3FBE0BDD2D83}" sibTransId="{8D178A33-8E87-4A44-AFF1-1DBDB8DC874B}"/>
    <dgm:cxn modelId="{33C2E589-C004-4CAD-8A02-9FE4BE03F6AC}" type="presOf" srcId="{4951CED1-EFBA-4073-9EA3-F74762B2BE37}" destId="{7E61140B-C53B-4F83-BDFB-3C72DA5FCA4F}" srcOrd="0" destOrd="3" presId="urn:microsoft.com/office/officeart/2005/8/layout/list1"/>
    <dgm:cxn modelId="{4C6101B4-04C5-4CE9-B37D-1BF315C962B3}" type="presOf" srcId="{96218179-C3C3-4500-8EAA-016A6950D952}" destId="{8C5A8A33-FA62-43CC-B125-E429B3822C73}" srcOrd="0" destOrd="1" presId="urn:microsoft.com/office/officeart/2005/8/layout/list1"/>
    <dgm:cxn modelId="{78A8A06E-70A0-4C02-A8F4-B62955657396}" type="presOf" srcId="{42BC0E04-626A-407B-B354-C6A4F3D3FCC7}" destId="{7E61140B-C53B-4F83-BDFB-3C72DA5FCA4F}" srcOrd="0" destOrd="0" presId="urn:microsoft.com/office/officeart/2005/8/layout/list1"/>
    <dgm:cxn modelId="{69DA2680-2CF9-4FED-AF18-7D68A8C0C88C}" srcId="{4928D9B3-51E7-4F03-BC5C-F394D6A72548}" destId="{66093A8D-A61A-4BBD-95F9-4D977EAF0918}" srcOrd="1" destOrd="0" parTransId="{D76E7621-0E90-456A-9AFF-CE5FCE1848F6}" sibTransId="{04FBD414-25C2-437F-A75D-C4C5815DBFFF}"/>
    <dgm:cxn modelId="{B5D977FD-F7E9-44BE-8D71-D7AEB4B9516A}" type="presOf" srcId="{C0124800-8887-4558-83B2-50CAE9061195}" destId="{5447FF38-34B1-4426-AEFA-EF309251E1A7}" srcOrd="0" destOrd="0" presId="urn:microsoft.com/office/officeart/2005/8/layout/list1"/>
    <dgm:cxn modelId="{9AE83F1C-0306-4814-BCD8-D381A4957827}" srcId="{B82CB276-065E-49CE-BA3C-FCAA9201FF98}" destId="{3689BC8D-627D-4D0F-B6B6-64603386AE08}" srcOrd="0" destOrd="0" parTransId="{0400F63F-1F60-4010-870C-D6A640FC8B36}" sibTransId="{45C60E99-1796-41F4-A6C2-CA323C89E170}"/>
    <dgm:cxn modelId="{99646790-4D4F-4F01-901F-2F98760A7309}" srcId="{5A107781-443A-4E9B-B15F-9FCE2B741FF2}" destId="{C0124800-8887-4558-83B2-50CAE9061195}" srcOrd="0" destOrd="0" parTransId="{9B052C85-C804-416A-A13B-47FFEECE8F71}" sibTransId="{CA9BDD3E-C95F-41B6-B48C-311E8A4CFD7B}"/>
    <dgm:cxn modelId="{1E7C4705-152A-4F8B-AB72-CCECFC0F5E4C}" type="presOf" srcId="{5C8FB873-B8B8-4EBA-8DC1-9441F263B9AC}" destId="{7E61140B-C53B-4F83-BDFB-3C72DA5FCA4F}" srcOrd="0" destOrd="2" presId="urn:microsoft.com/office/officeart/2005/8/layout/list1"/>
    <dgm:cxn modelId="{88E984A9-974B-4FA9-9FD8-ECAA1B95F0A7}" type="presOf" srcId="{FB3CFB8A-E8AC-4A0B-96CE-F8B982A2382C}" destId="{176A656A-5B49-4B88-9AA3-90A18791E0BD}" srcOrd="1" destOrd="0" presId="urn:microsoft.com/office/officeart/2005/8/layout/list1"/>
    <dgm:cxn modelId="{AB570CBB-A90E-4A8E-B866-E43B81BBF193}" srcId="{AD53E734-8D87-44F1-8883-C27EFA394D37}" destId="{42BC0E04-626A-407B-B354-C6A4F3D3FCC7}" srcOrd="0" destOrd="0" parTransId="{96C9581C-271E-402F-B410-D4CB69DD7238}" sibTransId="{A741AC91-3FED-45B2-9A34-AF90E943C32C}"/>
    <dgm:cxn modelId="{BD89BAB4-85E4-4D01-97C0-68F4E68F26C1}" type="presOf" srcId="{57E385B1-5970-49B6-8552-F669208D0AB1}" destId="{CBECB860-700A-4A1B-ADF5-B7E4DDBE423A}" srcOrd="0" destOrd="0" presId="urn:microsoft.com/office/officeart/2005/8/layout/list1"/>
    <dgm:cxn modelId="{CF7F219D-F9C7-452E-9502-2184B9BF89BC}" srcId="{5A107781-443A-4E9B-B15F-9FCE2B741FF2}" destId="{B82CB276-065E-49CE-BA3C-FCAA9201FF98}" srcOrd="2" destOrd="0" parTransId="{110A9564-1B9B-4AD8-B28D-AE6F62CE0006}" sibTransId="{F7032729-F80C-4E6A-970E-71CC48E85D97}"/>
    <dgm:cxn modelId="{C1A69749-8CA3-4F53-AAC4-473653E41EDF}" type="presOf" srcId="{CC5B65E8-D624-440C-A59B-4619FD8520E2}" destId="{FEF63779-DAB9-4FBA-8B3C-4D542EF890B5}" srcOrd="0" destOrd="1" presId="urn:microsoft.com/office/officeart/2005/8/layout/list1"/>
    <dgm:cxn modelId="{8E353319-6029-43D4-ADE9-0753DA2E45EE}" type="presOf" srcId="{3689BC8D-627D-4D0F-B6B6-64603386AE08}" destId="{8C5A8A33-FA62-43CC-B125-E429B3822C73}" srcOrd="0" destOrd="0" presId="urn:microsoft.com/office/officeart/2005/8/layout/list1"/>
    <dgm:cxn modelId="{5707BCE0-89F9-41C5-8966-5D4A56552821}" type="presOf" srcId="{4928D9B3-51E7-4F03-BC5C-F394D6A72548}" destId="{A8AD446E-E82C-4EA1-A2D6-FE5F2E03411E}" srcOrd="1" destOrd="0" presId="urn:microsoft.com/office/officeart/2005/8/layout/list1"/>
    <dgm:cxn modelId="{CFE50A73-6B4A-432E-8D1D-6FCBEBE7536C}" type="presOf" srcId="{B82CB276-065E-49CE-BA3C-FCAA9201FF98}" destId="{ECDBC14A-C1BC-4985-91A7-BA81D1884D22}" srcOrd="1" destOrd="0" presId="urn:microsoft.com/office/officeart/2005/8/layout/list1"/>
    <dgm:cxn modelId="{76F488E6-3BCB-4EF1-95AE-3E9141B071E0}" type="presOf" srcId="{B82CB276-065E-49CE-BA3C-FCAA9201FF98}" destId="{F0D3DC92-0777-4443-9075-46FF604EFC9B}" srcOrd="0" destOrd="0" presId="urn:microsoft.com/office/officeart/2005/8/layout/list1"/>
    <dgm:cxn modelId="{6DA81AA7-601B-4CF7-82E6-764109C86924}" type="presOf" srcId="{E7C3D519-6FC1-4324-A595-C41C96CB325F}" destId="{C7F0B80B-DE96-492B-AE6B-F654D5D80B8C}" srcOrd="0" destOrd="0" presId="urn:microsoft.com/office/officeart/2005/8/layout/list1"/>
    <dgm:cxn modelId="{674EB503-C4CA-41EE-85BE-4FCC75F59880}" srcId="{4928D9B3-51E7-4F03-BC5C-F394D6A72548}" destId="{57E385B1-5970-49B6-8552-F669208D0AB1}" srcOrd="0" destOrd="0" parTransId="{6D6890F8-1676-423F-8BF2-1476642B52A1}" sibTransId="{064B4316-1006-40C6-AC67-24E9C1277515}"/>
    <dgm:cxn modelId="{785BFB91-4767-4E7B-BADB-F060BBB93865}" type="presOf" srcId="{C0124800-8887-4558-83B2-50CAE9061195}" destId="{D4651E11-6C32-496E-A51F-A9120D4550E3}" srcOrd="1" destOrd="0" presId="urn:microsoft.com/office/officeart/2005/8/layout/list1"/>
    <dgm:cxn modelId="{3DB4850B-8AED-4715-B06D-86E978227AEC}" type="presOf" srcId="{FB3CFB8A-E8AC-4A0B-96CE-F8B982A2382C}" destId="{AD48B899-7C69-47A1-A15B-128E14F74704}" srcOrd="0" destOrd="0" presId="urn:microsoft.com/office/officeart/2005/8/layout/list1"/>
    <dgm:cxn modelId="{0F117E2A-2559-4D28-B4E4-65B9F64260DB}" type="presOf" srcId="{AD53E734-8D87-44F1-8883-C27EFA394D37}" destId="{9D503085-3A0C-4550-98F9-039DAB1BFD9B}" srcOrd="0" destOrd="0" presId="urn:microsoft.com/office/officeart/2005/8/layout/list1"/>
    <dgm:cxn modelId="{A05E481F-6806-4892-8695-0E3F4C2A00B1}" type="presOf" srcId="{B4E79798-89B7-4C74-839F-2964B82207A3}" destId="{FEF63779-DAB9-4FBA-8B3C-4D542EF890B5}" srcOrd="0" destOrd="0" presId="urn:microsoft.com/office/officeart/2005/8/layout/list1"/>
    <dgm:cxn modelId="{9C090DBA-D304-41DE-9AD2-3FEFEB60B06D}" srcId="{5A107781-443A-4E9B-B15F-9FCE2B741FF2}" destId="{FB3CFB8A-E8AC-4A0B-96CE-F8B982A2382C}" srcOrd="5" destOrd="0" parTransId="{E9B558F4-511C-4896-88A5-A3BC068B5DBA}" sibTransId="{9CFEBEBA-4EE8-4160-B73D-69633E5BB092}"/>
    <dgm:cxn modelId="{33D07431-ACF7-4755-9399-42744C2C5F73}" srcId="{AD53E734-8D87-44F1-8883-C27EFA394D37}" destId="{4951CED1-EFBA-4073-9EA3-F74762B2BE37}" srcOrd="3" destOrd="0" parTransId="{F6E2E876-16C7-4EB7-A1D0-EB49B3D8C2FA}" sibTransId="{5B035101-B278-4AD8-8A2A-AD0D51CC2A46}"/>
    <dgm:cxn modelId="{59DD8AD3-B0B8-4963-A9C5-897EBE475245}" type="presOf" srcId="{4928D9B3-51E7-4F03-BC5C-F394D6A72548}" destId="{43C8C08D-C031-497D-A699-166166389F2D}" srcOrd="0" destOrd="0" presId="urn:microsoft.com/office/officeart/2005/8/layout/list1"/>
    <dgm:cxn modelId="{AFC665E7-3740-4919-944E-0B4591C1E675}" type="presOf" srcId="{AD53E734-8D87-44F1-8883-C27EFA394D37}" destId="{F5E94153-F0A4-4E3B-978B-A0E41FB4122C}" srcOrd="1" destOrd="0" presId="urn:microsoft.com/office/officeart/2005/8/layout/list1"/>
    <dgm:cxn modelId="{6115182D-E5E4-4600-BDE5-39D767095AF7}" type="presParOf" srcId="{18F11F26-B9A9-4DF4-A6F0-2D916D15C739}" destId="{0A90AD0D-D74C-435C-995D-083A0CDB26BD}" srcOrd="0" destOrd="0" presId="urn:microsoft.com/office/officeart/2005/8/layout/list1"/>
    <dgm:cxn modelId="{3C6E11B0-15C1-4AB0-B64D-F1DBDBDE447F}" type="presParOf" srcId="{0A90AD0D-D74C-435C-995D-083A0CDB26BD}" destId="{5447FF38-34B1-4426-AEFA-EF309251E1A7}" srcOrd="0" destOrd="0" presId="urn:microsoft.com/office/officeart/2005/8/layout/list1"/>
    <dgm:cxn modelId="{8D4DED41-FC54-494D-9E4C-69394FBF1D8E}" type="presParOf" srcId="{0A90AD0D-D74C-435C-995D-083A0CDB26BD}" destId="{D4651E11-6C32-496E-A51F-A9120D4550E3}" srcOrd="1" destOrd="0" presId="urn:microsoft.com/office/officeart/2005/8/layout/list1"/>
    <dgm:cxn modelId="{7DD16E16-32E8-4624-8BEE-E330512418AB}" type="presParOf" srcId="{18F11F26-B9A9-4DF4-A6F0-2D916D15C739}" destId="{B7DE5EB6-6CE5-4E08-98FF-9DE0887DD002}" srcOrd="1" destOrd="0" presId="urn:microsoft.com/office/officeart/2005/8/layout/list1"/>
    <dgm:cxn modelId="{D51152AA-8212-4863-BCED-5DD04FA6DF9E}" type="presParOf" srcId="{18F11F26-B9A9-4DF4-A6F0-2D916D15C739}" destId="{09B6C6F3-CA39-4067-BEDB-1667E2D2E4EC}" srcOrd="2" destOrd="0" presId="urn:microsoft.com/office/officeart/2005/8/layout/list1"/>
    <dgm:cxn modelId="{818F187D-0D2D-4308-9771-2CCA6BF128AA}" type="presParOf" srcId="{18F11F26-B9A9-4DF4-A6F0-2D916D15C739}" destId="{5CD81B67-AF72-4E98-825C-76AD2C4004EF}" srcOrd="3" destOrd="0" presId="urn:microsoft.com/office/officeart/2005/8/layout/list1"/>
    <dgm:cxn modelId="{1EA39DAE-6860-4D5F-B29A-2D2F4F459A2B}" type="presParOf" srcId="{18F11F26-B9A9-4DF4-A6F0-2D916D15C739}" destId="{DF6E5B9B-9407-47F5-A700-4EE77862F06F}" srcOrd="4" destOrd="0" presId="urn:microsoft.com/office/officeart/2005/8/layout/list1"/>
    <dgm:cxn modelId="{617C93B3-6AAA-4882-97A3-3AED00C72904}" type="presParOf" srcId="{DF6E5B9B-9407-47F5-A700-4EE77862F06F}" destId="{9D503085-3A0C-4550-98F9-039DAB1BFD9B}" srcOrd="0" destOrd="0" presId="urn:microsoft.com/office/officeart/2005/8/layout/list1"/>
    <dgm:cxn modelId="{4AAC8292-0799-40B1-8065-87DFF5F424DA}" type="presParOf" srcId="{DF6E5B9B-9407-47F5-A700-4EE77862F06F}" destId="{F5E94153-F0A4-4E3B-978B-A0E41FB4122C}" srcOrd="1" destOrd="0" presId="urn:microsoft.com/office/officeart/2005/8/layout/list1"/>
    <dgm:cxn modelId="{38C7F47B-813E-43FA-91CC-A4D46EA44238}" type="presParOf" srcId="{18F11F26-B9A9-4DF4-A6F0-2D916D15C739}" destId="{DA42F2E4-6917-47A4-A882-54D95920843C}" srcOrd="5" destOrd="0" presId="urn:microsoft.com/office/officeart/2005/8/layout/list1"/>
    <dgm:cxn modelId="{C160114A-12B0-45A1-8592-28CBD777DEF5}" type="presParOf" srcId="{18F11F26-B9A9-4DF4-A6F0-2D916D15C739}" destId="{7E61140B-C53B-4F83-BDFB-3C72DA5FCA4F}" srcOrd="6" destOrd="0" presId="urn:microsoft.com/office/officeart/2005/8/layout/list1"/>
    <dgm:cxn modelId="{3B90EE58-DC07-4E49-9974-99CB01B6E32A}" type="presParOf" srcId="{18F11F26-B9A9-4DF4-A6F0-2D916D15C739}" destId="{AAD7B216-C51B-4371-B118-915CBDC9A8AD}" srcOrd="7" destOrd="0" presId="urn:microsoft.com/office/officeart/2005/8/layout/list1"/>
    <dgm:cxn modelId="{7E72B34A-316E-4E3A-8EE9-738E05879DCA}" type="presParOf" srcId="{18F11F26-B9A9-4DF4-A6F0-2D916D15C739}" destId="{F036E4EE-F2D2-4344-A41D-E93A62DD87A6}" srcOrd="8" destOrd="0" presId="urn:microsoft.com/office/officeart/2005/8/layout/list1"/>
    <dgm:cxn modelId="{1325662E-7D91-45EF-BAE7-BA1B46B1F325}" type="presParOf" srcId="{F036E4EE-F2D2-4344-A41D-E93A62DD87A6}" destId="{F0D3DC92-0777-4443-9075-46FF604EFC9B}" srcOrd="0" destOrd="0" presId="urn:microsoft.com/office/officeart/2005/8/layout/list1"/>
    <dgm:cxn modelId="{AE3863E2-0EFC-4B4E-8CBA-45A1C7F44B1D}" type="presParOf" srcId="{F036E4EE-F2D2-4344-A41D-E93A62DD87A6}" destId="{ECDBC14A-C1BC-4985-91A7-BA81D1884D22}" srcOrd="1" destOrd="0" presId="urn:microsoft.com/office/officeart/2005/8/layout/list1"/>
    <dgm:cxn modelId="{DE803987-E589-4370-9B63-760DE9C4F10B}" type="presParOf" srcId="{18F11F26-B9A9-4DF4-A6F0-2D916D15C739}" destId="{2F6A11F0-909C-4EFC-BFE4-188B66520C2B}" srcOrd="9" destOrd="0" presId="urn:microsoft.com/office/officeart/2005/8/layout/list1"/>
    <dgm:cxn modelId="{4775A6F5-0DD6-4979-B63A-3DE8CDF9E276}" type="presParOf" srcId="{18F11F26-B9A9-4DF4-A6F0-2D916D15C739}" destId="{8C5A8A33-FA62-43CC-B125-E429B3822C73}" srcOrd="10" destOrd="0" presId="urn:microsoft.com/office/officeart/2005/8/layout/list1"/>
    <dgm:cxn modelId="{5476D6C6-7923-4124-B04B-DDC67F8E18D5}" type="presParOf" srcId="{18F11F26-B9A9-4DF4-A6F0-2D916D15C739}" destId="{4841F657-0B45-45EF-8DCB-2BB4A7598A1D}" srcOrd="11" destOrd="0" presId="urn:microsoft.com/office/officeart/2005/8/layout/list1"/>
    <dgm:cxn modelId="{4EE01D70-6BD4-44F0-BA6D-E0CE3E815EA3}" type="presParOf" srcId="{18F11F26-B9A9-4DF4-A6F0-2D916D15C739}" destId="{CF252B67-7D00-4715-A875-C7AB9270E884}" srcOrd="12" destOrd="0" presId="urn:microsoft.com/office/officeart/2005/8/layout/list1"/>
    <dgm:cxn modelId="{DF578B17-6450-459D-B724-090BD63D057C}" type="presParOf" srcId="{CF252B67-7D00-4715-A875-C7AB9270E884}" destId="{43C8C08D-C031-497D-A699-166166389F2D}" srcOrd="0" destOrd="0" presId="urn:microsoft.com/office/officeart/2005/8/layout/list1"/>
    <dgm:cxn modelId="{C31A6747-0E9D-4378-98C5-D8CD5B492CB5}" type="presParOf" srcId="{CF252B67-7D00-4715-A875-C7AB9270E884}" destId="{A8AD446E-E82C-4EA1-A2D6-FE5F2E03411E}" srcOrd="1" destOrd="0" presId="urn:microsoft.com/office/officeart/2005/8/layout/list1"/>
    <dgm:cxn modelId="{ED99DC87-B19C-4FE8-AC30-2E8E040D0019}" type="presParOf" srcId="{18F11F26-B9A9-4DF4-A6F0-2D916D15C739}" destId="{61377850-76EC-4303-8C9E-BFC0412F7837}" srcOrd="13" destOrd="0" presId="urn:microsoft.com/office/officeart/2005/8/layout/list1"/>
    <dgm:cxn modelId="{AE7B8830-99F8-4528-98F1-CCF5EC41FE1C}" type="presParOf" srcId="{18F11F26-B9A9-4DF4-A6F0-2D916D15C739}" destId="{CBECB860-700A-4A1B-ADF5-B7E4DDBE423A}" srcOrd="14" destOrd="0" presId="urn:microsoft.com/office/officeart/2005/8/layout/list1"/>
    <dgm:cxn modelId="{A682A66E-09D0-4904-B753-CC01AEF6AA80}" type="presParOf" srcId="{18F11F26-B9A9-4DF4-A6F0-2D916D15C739}" destId="{5B0F1F45-74A5-4FD0-B581-D88F95211A4E}" srcOrd="15" destOrd="0" presId="urn:microsoft.com/office/officeart/2005/8/layout/list1"/>
    <dgm:cxn modelId="{5A2A999E-F1D3-48ED-A90C-1B2F5C40E57B}" type="presParOf" srcId="{18F11F26-B9A9-4DF4-A6F0-2D916D15C739}" destId="{121C00F2-EE8C-4A36-99B1-D593095D9E54}" srcOrd="16" destOrd="0" presId="urn:microsoft.com/office/officeart/2005/8/layout/list1"/>
    <dgm:cxn modelId="{C2896CE6-1E1B-4E7D-AC2C-19DB2A9BE905}" type="presParOf" srcId="{121C00F2-EE8C-4A36-99B1-D593095D9E54}" destId="{B932526A-B8DD-448C-9349-A79DDAD5CA16}" srcOrd="0" destOrd="0" presId="urn:microsoft.com/office/officeart/2005/8/layout/list1"/>
    <dgm:cxn modelId="{B6C4B4AD-CF6C-4345-81AF-A78FE8C53480}" type="presParOf" srcId="{121C00F2-EE8C-4A36-99B1-D593095D9E54}" destId="{4B88E985-ABFC-42B2-A10F-66684F5AA1BC}" srcOrd="1" destOrd="0" presId="urn:microsoft.com/office/officeart/2005/8/layout/list1"/>
    <dgm:cxn modelId="{82AB30CE-99E3-42AA-ACB1-E51EC426906F}" type="presParOf" srcId="{18F11F26-B9A9-4DF4-A6F0-2D916D15C739}" destId="{5E3B4097-22ED-4AB5-B565-56A16154EB36}" srcOrd="17" destOrd="0" presId="urn:microsoft.com/office/officeart/2005/8/layout/list1"/>
    <dgm:cxn modelId="{486FC037-5391-43F3-87B8-ED5EE4E6FA52}" type="presParOf" srcId="{18F11F26-B9A9-4DF4-A6F0-2D916D15C739}" destId="{FEF63779-DAB9-4FBA-8B3C-4D542EF890B5}" srcOrd="18" destOrd="0" presId="urn:microsoft.com/office/officeart/2005/8/layout/list1"/>
    <dgm:cxn modelId="{8B60F2FA-9B81-4A7D-B988-5CFAD9F05EAA}" type="presParOf" srcId="{18F11F26-B9A9-4DF4-A6F0-2D916D15C739}" destId="{397256EF-740D-4EA0-9864-D6CB6BD441E8}" srcOrd="19" destOrd="0" presId="urn:microsoft.com/office/officeart/2005/8/layout/list1"/>
    <dgm:cxn modelId="{94E16604-787A-40F6-A6CE-A5D6D992AD83}" type="presParOf" srcId="{18F11F26-B9A9-4DF4-A6F0-2D916D15C739}" destId="{D17B0D93-67D1-408A-B912-161760B33A18}" srcOrd="20" destOrd="0" presId="urn:microsoft.com/office/officeart/2005/8/layout/list1"/>
    <dgm:cxn modelId="{5D42B932-AE41-4FA2-AC70-F20DFB61E598}" type="presParOf" srcId="{D17B0D93-67D1-408A-B912-161760B33A18}" destId="{AD48B899-7C69-47A1-A15B-128E14F74704}" srcOrd="0" destOrd="0" presId="urn:microsoft.com/office/officeart/2005/8/layout/list1"/>
    <dgm:cxn modelId="{EC1955D8-DEBD-4930-9E49-70EF51885587}" type="presParOf" srcId="{D17B0D93-67D1-408A-B912-161760B33A18}" destId="{176A656A-5B49-4B88-9AA3-90A18791E0BD}" srcOrd="1" destOrd="0" presId="urn:microsoft.com/office/officeart/2005/8/layout/list1"/>
    <dgm:cxn modelId="{E0C8C710-0A7D-4ADE-AC50-BF9710E1B4D3}" type="presParOf" srcId="{18F11F26-B9A9-4DF4-A6F0-2D916D15C739}" destId="{009A5A49-C315-42A6-9A5C-414B40BBBBAB}" srcOrd="21" destOrd="0" presId="urn:microsoft.com/office/officeart/2005/8/layout/list1"/>
    <dgm:cxn modelId="{B4B647E2-2C44-4B6A-BC2C-8A62CDB87C77}" type="presParOf" srcId="{18F11F26-B9A9-4DF4-A6F0-2D916D15C739}" destId="{C7F0B80B-DE96-492B-AE6B-F654D5D80B8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2AA1C2F-DB96-4C06-BE21-FA644E7242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6B0D88B-DFD0-4DA3-AD1A-5B4C3A415FD3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Valor único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A393ED-8C3D-499A-8DC1-79BC96DD6DC7}" type="parTrans" cxnId="{A3323033-E323-4CDC-9E0D-B1CBB9A6905D}">
      <dgm:prSet/>
      <dgm:spPr/>
      <dgm:t>
        <a:bodyPr/>
        <a:lstStyle/>
        <a:p>
          <a:endParaRPr lang="es-AR"/>
        </a:p>
      </dgm:t>
    </dgm:pt>
    <dgm:pt modelId="{15504F19-9539-4905-A641-54E1CE05B994}" type="sibTrans" cxnId="{A3323033-E323-4CDC-9E0D-B1CBB9A6905D}">
      <dgm:prSet/>
      <dgm:spPr/>
      <dgm:t>
        <a:bodyPr/>
        <a:lstStyle/>
        <a:p>
          <a:endParaRPr lang="es-AR"/>
        </a:p>
      </dgm:t>
    </dgm:pt>
    <dgm:pt modelId="{5517F52F-D5A1-4B69-A228-4A872324FD95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Notoriedad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2AC2C5-A5E1-4672-81C5-4E01B9302F07}" type="parTrans" cxnId="{AF31D79E-6A9B-4182-B5A8-58F2BA5BF227}">
      <dgm:prSet/>
      <dgm:spPr/>
      <dgm:t>
        <a:bodyPr/>
        <a:lstStyle/>
        <a:p>
          <a:endParaRPr lang="es-AR"/>
        </a:p>
      </dgm:t>
    </dgm:pt>
    <dgm:pt modelId="{82FA02C2-D2F3-46C9-B269-705213039238}" type="sibTrans" cxnId="{AF31D79E-6A9B-4182-B5A8-58F2BA5BF227}">
      <dgm:prSet/>
      <dgm:spPr/>
      <dgm:t>
        <a:bodyPr/>
        <a:lstStyle/>
        <a:p>
          <a:endParaRPr lang="es-AR"/>
        </a:p>
      </dgm:t>
    </dgm:pt>
    <dgm:pt modelId="{21755905-5180-40E4-B87D-73C58BC9DF01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Comparación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B39C50-6FB7-4851-B428-5B12A510B770}" type="parTrans" cxnId="{2C0FD606-9ABD-4DFC-A05A-B15B0CF6D157}">
      <dgm:prSet/>
      <dgm:spPr/>
      <dgm:t>
        <a:bodyPr/>
        <a:lstStyle/>
        <a:p>
          <a:endParaRPr lang="es-AR"/>
        </a:p>
      </dgm:t>
    </dgm:pt>
    <dgm:pt modelId="{520A16D1-A4C2-420E-B24E-A655888BEA58}" type="sibTrans" cxnId="{2C0FD606-9ABD-4DFC-A05A-B15B0CF6D157}">
      <dgm:prSet/>
      <dgm:spPr/>
      <dgm:t>
        <a:bodyPr/>
        <a:lstStyle/>
        <a:p>
          <a:endParaRPr lang="es-AR"/>
        </a:p>
      </dgm:t>
    </dgm:pt>
    <dgm:pt modelId="{FDFB5C4F-21AD-41BE-807A-73F79685A81A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Gasto Total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724DB-7233-4AD7-B981-FE2AA7FFDADD}" type="parTrans" cxnId="{B1A99235-BEFC-47D1-A54C-C07F9053CA6E}">
      <dgm:prSet/>
      <dgm:spPr/>
      <dgm:t>
        <a:bodyPr/>
        <a:lstStyle/>
        <a:p>
          <a:endParaRPr lang="es-AR"/>
        </a:p>
      </dgm:t>
    </dgm:pt>
    <dgm:pt modelId="{E25E3B7D-10A7-4EED-A5FD-A0807B86D63F}" type="sibTrans" cxnId="{B1A99235-BEFC-47D1-A54C-C07F9053CA6E}">
      <dgm:prSet/>
      <dgm:spPr/>
      <dgm:t>
        <a:bodyPr/>
        <a:lstStyle/>
        <a:p>
          <a:endParaRPr lang="es-AR"/>
        </a:p>
      </dgm:t>
    </dgm:pt>
    <dgm:pt modelId="{194EEA1C-2C1D-4FDB-93B8-CEE0EAB3B188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Ventaja Final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3E742-28BE-479D-90B4-7B0F24FA1A04}" type="parTrans" cxnId="{DC3A8FB0-AC72-4173-9838-31B9233B8F38}">
      <dgm:prSet/>
      <dgm:spPr/>
      <dgm:t>
        <a:bodyPr/>
        <a:lstStyle/>
        <a:p>
          <a:endParaRPr lang="es-AR"/>
        </a:p>
      </dgm:t>
    </dgm:pt>
    <dgm:pt modelId="{BE22D8F0-3936-4D62-83F4-30B319011B17}" type="sibTrans" cxnId="{DC3A8FB0-AC72-4173-9838-31B9233B8F38}">
      <dgm:prSet/>
      <dgm:spPr/>
      <dgm:t>
        <a:bodyPr/>
        <a:lstStyle/>
        <a:p>
          <a:endParaRPr lang="es-AR"/>
        </a:p>
      </dgm:t>
    </dgm:pt>
    <dgm:pt modelId="{6C5145D8-6C98-4DB0-800C-7917C3863E78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Costo compartido</a:t>
          </a:r>
          <a:endParaRPr lang="es-A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7C8675-743F-45AC-9AD6-53925A25FD32}" type="parTrans" cxnId="{F69B4F49-A7A7-4A07-A3F8-C9390F98FBEA}">
      <dgm:prSet/>
      <dgm:spPr/>
      <dgm:t>
        <a:bodyPr/>
        <a:lstStyle/>
        <a:p>
          <a:endParaRPr lang="es-AR"/>
        </a:p>
      </dgm:t>
    </dgm:pt>
    <dgm:pt modelId="{1B0E45BE-F7ED-470D-9DFF-33BD442753DB}" type="sibTrans" cxnId="{F69B4F49-A7A7-4A07-A3F8-C9390F98FBEA}">
      <dgm:prSet/>
      <dgm:spPr/>
      <dgm:t>
        <a:bodyPr/>
        <a:lstStyle/>
        <a:p>
          <a:endParaRPr lang="es-AR"/>
        </a:p>
      </dgm:t>
    </dgm:pt>
    <dgm:pt modelId="{1F9A0F77-D473-4D53-B394-2452C4B14C2C}" type="pres">
      <dgm:prSet presAssocID="{92AA1C2F-DB96-4C06-BE21-FA644E7242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B47B789-22B4-49E1-9317-E58E98B00F50}" type="pres">
      <dgm:prSet presAssocID="{36B0D88B-DFD0-4DA3-AD1A-5B4C3A415F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71FB98-B8DD-4723-8EC0-6DBEA087969D}" type="pres">
      <dgm:prSet presAssocID="{15504F19-9539-4905-A641-54E1CE05B994}" presName="sibTrans" presStyleCnt="0"/>
      <dgm:spPr/>
    </dgm:pt>
    <dgm:pt modelId="{FFD88F4A-E7BC-4E26-8E12-6100FE25DF4B}" type="pres">
      <dgm:prSet presAssocID="{5517F52F-D5A1-4B69-A228-4A872324FD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A1A3A7-CAE0-4198-AB3F-D13EF3EE6B0F}" type="pres">
      <dgm:prSet presAssocID="{82FA02C2-D2F3-46C9-B269-705213039238}" presName="sibTrans" presStyleCnt="0"/>
      <dgm:spPr/>
    </dgm:pt>
    <dgm:pt modelId="{0D3F37B6-ECFB-4DC1-A71E-8A2C1BA34D44}" type="pres">
      <dgm:prSet presAssocID="{21755905-5180-40E4-B87D-73C58BC9DF0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2EFD40A-4A1E-494E-B925-B65CC1603686}" type="pres">
      <dgm:prSet presAssocID="{520A16D1-A4C2-420E-B24E-A655888BEA58}" presName="sibTrans" presStyleCnt="0"/>
      <dgm:spPr/>
    </dgm:pt>
    <dgm:pt modelId="{8EB098CE-51FD-4BCF-A815-EA07746D07B0}" type="pres">
      <dgm:prSet presAssocID="{FDFB5C4F-21AD-41BE-807A-73F79685A81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D9F381-C93C-49B5-A256-3B28CB846CBE}" type="pres">
      <dgm:prSet presAssocID="{E25E3B7D-10A7-4EED-A5FD-A0807B86D63F}" presName="sibTrans" presStyleCnt="0"/>
      <dgm:spPr/>
    </dgm:pt>
    <dgm:pt modelId="{8741EE74-C703-4B06-A2A3-7B11FF378400}" type="pres">
      <dgm:prSet presAssocID="{194EEA1C-2C1D-4FDB-93B8-CEE0EAB3B1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CCA69F-18C9-453B-9A66-CB298036BBFA}" type="pres">
      <dgm:prSet presAssocID="{BE22D8F0-3936-4D62-83F4-30B319011B17}" presName="sibTrans" presStyleCnt="0"/>
      <dgm:spPr/>
    </dgm:pt>
    <dgm:pt modelId="{08AD7191-0F00-466D-9B80-58D092F03C77}" type="pres">
      <dgm:prSet presAssocID="{6C5145D8-6C98-4DB0-800C-7917C3863E78}" presName="node" presStyleLbl="node1" presStyleIdx="5" presStyleCnt="6" custLinFactNeighborY="478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7EE4BCA-87D9-4D4B-97D5-3D2D2046DA12}" type="presOf" srcId="{6C5145D8-6C98-4DB0-800C-7917C3863E78}" destId="{08AD7191-0F00-466D-9B80-58D092F03C77}" srcOrd="0" destOrd="0" presId="urn:microsoft.com/office/officeart/2005/8/layout/default"/>
    <dgm:cxn modelId="{BBEDE7C9-EBA6-4E14-848C-8E6D8795896C}" type="presOf" srcId="{21755905-5180-40E4-B87D-73C58BC9DF01}" destId="{0D3F37B6-ECFB-4DC1-A71E-8A2C1BA34D44}" srcOrd="0" destOrd="0" presId="urn:microsoft.com/office/officeart/2005/8/layout/default"/>
    <dgm:cxn modelId="{BB0ED959-6A4C-4E81-962B-707B1D9E8851}" type="presOf" srcId="{92AA1C2F-DB96-4C06-BE21-FA644E7242E9}" destId="{1F9A0F77-D473-4D53-B394-2452C4B14C2C}" srcOrd="0" destOrd="0" presId="urn:microsoft.com/office/officeart/2005/8/layout/default"/>
    <dgm:cxn modelId="{B1A99235-BEFC-47D1-A54C-C07F9053CA6E}" srcId="{92AA1C2F-DB96-4C06-BE21-FA644E7242E9}" destId="{FDFB5C4F-21AD-41BE-807A-73F79685A81A}" srcOrd="3" destOrd="0" parTransId="{137724DB-7233-4AD7-B981-FE2AA7FFDADD}" sibTransId="{E25E3B7D-10A7-4EED-A5FD-A0807B86D63F}"/>
    <dgm:cxn modelId="{DC3A8FB0-AC72-4173-9838-31B9233B8F38}" srcId="{92AA1C2F-DB96-4C06-BE21-FA644E7242E9}" destId="{194EEA1C-2C1D-4FDB-93B8-CEE0EAB3B188}" srcOrd="4" destOrd="0" parTransId="{A403E742-28BE-479D-90B4-7B0F24FA1A04}" sibTransId="{BE22D8F0-3936-4D62-83F4-30B319011B17}"/>
    <dgm:cxn modelId="{A3323033-E323-4CDC-9E0D-B1CBB9A6905D}" srcId="{92AA1C2F-DB96-4C06-BE21-FA644E7242E9}" destId="{36B0D88B-DFD0-4DA3-AD1A-5B4C3A415FD3}" srcOrd="0" destOrd="0" parTransId="{BFA393ED-8C3D-499A-8DC1-79BC96DD6DC7}" sibTransId="{15504F19-9539-4905-A641-54E1CE05B994}"/>
    <dgm:cxn modelId="{AF31D79E-6A9B-4182-B5A8-58F2BA5BF227}" srcId="{92AA1C2F-DB96-4C06-BE21-FA644E7242E9}" destId="{5517F52F-D5A1-4B69-A228-4A872324FD95}" srcOrd="1" destOrd="0" parTransId="{002AC2C5-A5E1-4672-81C5-4E01B9302F07}" sibTransId="{82FA02C2-D2F3-46C9-B269-705213039238}"/>
    <dgm:cxn modelId="{18162980-1013-4D53-BFA3-F0CF40CE0257}" type="presOf" srcId="{194EEA1C-2C1D-4FDB-93B8-CEE0EAB3B188}" destId="{8741EE74-C703-4B06-A2A3-7B11FF378400}" srcOrd="0" destOrd="0" presId="urn:microsoft.com/office/officeart/2005/8/layout/default"/>
    <dgm:cxn modelId="{2C0FD606-9ABD-4DFC-A05A-B15B0CF6D157}" srcId="{92AA1C2F-DB96-4C06-BE21-FA644E7242E9}" destId="{21755905-5180-40E4-B87D-73C58BC9DF01}" srcOrd="2" destOrd="0" parTransId="{58B39C50-6FB7-4851-B428-5B12A510B770}" sibTransId="{520A16D1-A4C2-420E-B24E-A655888BEA58}"/>
    <dgm:cxn modelId="{4D03EF17-0E59-4B10-BE6B-85561DD8C8BD}" type="presOf" srcId="{FDFB5C4F-21AD-41BE-807A-73F79685A81A}" destId="{8EB098CE-51FD-4BCF-A815-EA07746D07B0}" srcOrd="0" destOrd="0" presId="urn:microsoft.com/office/officeart/2005/8/layout/default"/>
    <dgm:cxn modelId="{339FDB49-A262-4E5C-9A8A-4F06FFC3981F}" type="presOf" srcId="{36B0D88B-DFD0-4DA3-AD1A-5B4C3A415FD3}" destId="{DB47B789-22B4-49E1-9317-E58E98B00F50}" srcOrd="0" destOrd="0" presId="urn:microsoft.com/office/officeart/2005/8/layout/default"/>
    <dgm:cxn modelId="{109C5B04-DD34-46B5-BD66-06BE5ADB9FD4}" type="presOf" srcId="{5517F52F-D5A1-4B69-A228-4A872324FD95}" destId="{FFD88F4A-E7BC-4E26-8E12-6100FE25DF4B}" srcOrd="0" destOrd="0" presId="urn:microsoft.com/office/officeart/2005/8/layout/default"/>
    <dgm:cxn modelId="{F69B4F49-A7A7-4A07-A3F8-C9390F98FBEA}" srcId="{92AA1C2F-DB96-4C06-BE21-FA644E7242E9}" destId="{6C5145D8-6C98-4DB0-800C-7917C3863E78}" srcOrd="5" destOrd="0" parTransId="{D37C8675-743F-45AC-9AD6-53925A25FD32}" sibTransId="{1B0E45BE-F7ED-470D-9DFF-33BD442753DB}"/>
    <dgm:cxn modelId="{EB7115E3-FCE3-4F96-8A91-0EDA8A54CCD2}" type="presParOf" srcId="{1F9A0F77-D473-4D53-B394-2452C4B14C2C}" destId="{DB47B789-22B4-49E1-9317-E58E98B00F50}" srcOrd="0" destOrd="0" presId="urn:microsoft.com/office/officeart/2005/8/layout/default"/>
    <dgm:cxn modelId="{CA6A45CE-6893-4429-A9E7-675D62005370}" type="presParOf" srcId="{1F9A0F77-D473-4D53-B394-2452C4B14C2C}" destId="{DE71FB98-B8DD-4723-8EC0-6DBEA087969D}" srcOrd="1" destOrd="0" presId="urn:microsoft.com/office/officeart/2005/8/layout/default"/>
    <dgm:cxn modelId="{E8792F6E-FB8B-4BFE-A008-66ED526F37F7}" type="presParOf" srcId="{1F9A0F77-D473-4D53-B394-2452C4B14C2C}" destId="{FFD88F4A-E7BC-4E26-8E12-6100FE25DF4B}" srcOrd="2" destOrd="0" presId="urn:microsoft.com/office/officeart/2005/8/layout/default"/>
    <dgm:cxn modelId="{2C934D26-7706-40BA-A464-D20AEBE72B1F}" type="presParOf" srcId="{1F9A0F77-D473-4D53-B394-2452C4B14C2C}" destId="{06A1A3A7-CAE0-4198-AB3F-D13EF3EE6B0F}" srcOrd="3" destOrd="0" presId="urn:microsoft.com/office/officeart/2005/8/layout/default"/>
    <dgm:cxn modelId="{1F618B7B-70A5-4FFB-9DCB-45C263BF6172}" type="presParOf" srcId="{1F9A0F77-D473-4D53-B394-2452C4B14C2C}" destId="{0D3F37B6-ECFB-4DC1-A71E-8A2C1BA34D44}" srcOrd="4" destOrd="0" presId="urn:microsoft.com/office/officeart/2005/8/layout/default"/>
    <dgm:cxn modelId="{B9652C54-11CC-4D52-856A-AD0A89EB0FE4}" type="presParOf" srcId="{1F9A0F77-D473-4D53-B394-2452C4B14C2C}" destId="{A2EFD40A-4A1E-494E-B925-B65CC1603686}" srcOrd="5" destOrd="0" presId="urn:microsoft.com/office/officeart/2005/8/layout/default"/>
    <dgm:cxn modelId="{243DE419-A0B5-4B94-B7A6-BBD1FB8F5183}" type="presParOf" srcId="{1F9A0F77-D473-4D53-B394-2452C4B14C2C}" destId="{8EB098CE-51FD-4BCF-A815-EA07746D07B0}" srcOrd="6" destOrd="0" presId="urn:microsoft.com/office/officeart/2005/8/layout/default"/>
    <dgm:cxn modelId="{7FFA8AA9-8FB7-438A-8455-A60857DAD727}" type="presParOf" srcId="{1F9A0F77-D473-4D53-B394-2452C4B14C2C}" destId="{4ED9F381-C93C-49B5-A256-3B28CB846CBE}" srcOrd="7" destOrd="0" presId="urn:microsoft.com/office/officeart/2005/8/layout/default"/>
    <dgm:cxn modelId="{62DB0E69-A23F-4AB9-BF91-9751CE7C56C6}" type="presParOf" srcId="{1F9A0F77-D473-4D53-B394-2452C4B14C2C}" destId="{8741EE74-C703-4B06-A2A3-7B11FF378400}" srcOrd="8" destOrd="0" presId="urn:microsoft.com/office/officeart/2005/8/layout/default"/>
    <dgm:cxn modelId="{CFB12A42-0851-4471-9D56-B8B2FEBFA9BE}" type="presParOf" srcId="{1F9A0F77-D473-4D53-B394-2452C4B14C2C}" destId="{B5CCA69F-18C9-453B-9A66-CB298036BBFA}" srcOrd="9" destOrd="0" presId="urn:microsoft.com/office/officeart/2005/8/layout/default"/>
    <dgm:cxn modelId="{5105CBB4-FA33-4BEC-B6FA-393BBFAF7DB5}" type="presParOf" srcId="{1F9A0F77-D473-4D53-B394-2452C4B14C2C}" destId="{08AD7191-0F00-466D-9B80-58D092F03C7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7790495-81A5-491B-915C-71EDA32787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CE7E968-0A50-4938-BE6A-93ABDE27B3A4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2000" b="1" dirty="0" smtClean="0"/>
            <a:t>Comprender cómo trabajan los precios</a:t>
          </a:r>
          <a:endParaRPr lang="es-AR" sz="2000" b="1" dirty="0"/>
        </a:p>
      </dgm:t>
    </dgm:pt>
    <dgm:pt modelId="{24B5DD84-34BE-4040-9580-7BC32A07E229}" type="parTrans" cxnId="{E94D207D-0A57-4E51-88DB-BF013F4581E5}">
      <dgm:prSet/>
      <dgm:spPr/>
      <dgm:t>
        <a:bodyPr/>
        <a:lstStyle/>
        <a:p>
          <a:endParaRPr lang="es-AR"/>
        </a:p>
      </dgm:t>
    </dgm:pt>
    <dgm:pt modelId="{F952D36E-490B-4641-9AE7-79984F6DAD9B}" type="sibTrans" cxnId="{E94D207D-0A57-4E51-88DB-BF013F4581E5}">
      <dgm:prSet/>
      <dgm:spPr/>
      <dgm:t>
        <a:bodyPr/>
        <a:lstStyle/>
        <a:p>
          <a:endParaRPr lang="es-AR"/>
        </a:p>
      </dgm:t>
    </dgm:pt>
    <dgm:pt modelId="{8CC1078B-E11C-40AC-9F1E-E8F14F6073F5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2000" b="1" dirty="0" smtClean="0"/>
            <a:t>Comprender cómo los clientes perciben los precios</a:t>
          </a:r>
          <a:endParaRPr lang="es-AR" sz="2000" b="1" dirty="0"/>
        </a:p>
      </dgm:t>
    </dgm:pt>
    <dgm:pt modelId="{9936A651-7EAD-46F4-BBFF-9D8857CD1935}" type="parTrans" cxnId="{A586BF0C-52E8-4D1B-923C-797E39CB417B}">
      <dgm:prSet/>
      <dgm:spPr/>
      <dgm:t>
        <a:bodyPr/>
        <a:lstStyle/>
        <a:p>
          <a:endParaRPr lang="es-AR"/>
        </a:p>
      </dgm:t>
    </dgm:pt>
    <dgm:pt modelId="{F3AA1CA2-C1F4-422C-87AA-0F9ED09A052F}" type="sibTrans" cxnId="{A586BF0C-52E8-4D1B-923C-797E39CB417B}">
      <dgm:prSet/>
      <dgm:spPr/>
      <dgm:t>
        <a:bodyPr/>
        <a:lstStyle/>
        <a:p>
          <a:endParaRPr lang="es-AR"/>
        </a:p>
      </dgm:t>
    </dgm:pt>
    <dgm:pt modelId="{56AB0C96-C9BE-42D6-A10D-DF37F86E6D58}">
      <dgm:prSet phldrT="[Texto]"/>
      <dgm:spPr/>
      <dgm:t>
        <a:bodyPr/>
        <a:lstStyle/>
        <a:p>
          <a:r>
            <a:rPr lang="es-AR" dirty="0" smtClean="0"/>
            <a:t>La teoría microeconómica convencional no alcanza.</a:t>
          </a:r>
          <a:endParaRPr lang="es-AR" dirty="0"/>
        </a:p>
      </dgm:t>
    </dgm:pt>
    <dgm:pt modelId="{84CF8074-2B42-46C0-9AF9-0F5E528BC291}" type="parTrans" cxnId="{63D94E13-C350-41F8-BCFD-4B1E913AC4D7}">
      <dgm:prSet/>
      <dgm:spPr/>
    </dgm:pt>
    <dgm:pt modelId="{9E0E1A47-42CE-49CB-ACDF-9585A03B5038}" type="sibTrans" cxnId="{63D94E13-C350-41F8-BCFD-4B1E913AC4D7}">
      <dgm:prSet/>
      <dgm:spPr/>
    </dgm:pt>
    <dgm:pt modelId="{52D63EC4-A50F-4D20-BC8C-A6910B9F67CD}">
      <dgm:prSet phldrT="[Texto]"/>
      <dgm:spPr/>
      <dgm:t>
        <a:bodyPr/>
        <a:lstStyle/>
        <a:p>
          <a:r>
            <a:rPr lang="es-AR" dirty="0" smtClean="0"/>
            <a:t>Centrarse sólo en los costos es un error.</a:t>
          </a:r>
          <a:endParaRPr lang="es-AR" dirty="0"/>
        </a:p>
      </dgm:t>
    </dgm:pt>
    <dgm:pt modelId="{DB100E70-1F99-4652-A2B1-5D60794DF5F3}" type="parTrans" cxnId="{125169B8-F06F-465D-A5DA-7D5B556CF3C2}">
      <dgm:prSet/>
      <dgm:spPr/>
    </dgm:pt>
    <dgm:pt modelId="{F62C2EBD-3B15-4E42-8535-B5EB0C2D1B97}" type="sibTrans" cxnId="{125169B8-F06F-465D-A5DA-7D5B556CF3C2}">
      <dgm:prSet/>
      <dgm:spPr/>
    </dgm:pt>
    <dgm:pt modelId="{EE76CD2D-0191-4614-8E63-C248D177A56F}">
      <dgm:prSet phldrT="[Texto]"/>
      <dgm:spPr/>
      <dgm:t>
        <a:bodyPr/>
        <a:lstStyle/>
        <a:p>
          <a:r>
            <a:rPr lang="es-AR" dirty="0" smtClean="0"/>
            <a:t>Los consumidores no tienen información completa sobre precios y costos.</a:t>
          </a:r>
          <a:endParaRPr lang="es-AR" dirty="0"/>
        </a:p>
      </dgm:t>
    </dgm:pt>
    <dgm:pt modelId="{1D1A0986-D7B2-436D-87FD-0CF16AF7EFD8}" type="parTrans" cxnId="{4C9BB5D4-E87B-41C0-B15D-375F8AD77D01}">
      <dgm:prSet/>
      <dgm:spPr/>
    </dgm:pt>
    <dgm:pt modelId="{47FE7994-E880-4BA6-816A-CB4827656F82}" type="sibTrans" cxnId="{4C9BB5D4-E87B-41C0-B15D-375F8AD77D01}">
      <dgm:prSet/>
      <dgm:spPr/>
    </dgm:pt>
    <dgm:pt modelId="{92AF228B-4C4E-43DE-97B4-053CEE8898FD}">
      <dgm:prSet phldrT="[Texto]"/>
      <dgm:spPr/>
      <dgm:t>
        <a:bodyPr/>
        <a:lstStyle/>
        <a:p>
          <a:r>
            <a:rPr lang="es-AR" dirty="0" smtClean="0"/>
            <a:t>El precio es indicador de </a:t>
          </a:r>
          <a:r>
            <a:rPr lang="es-AR" i="1" dirty="0" smtClean="0"/>
            <a:t>calidad.</a:t>
          </a:r>
          <a:endParaRPr lang="es-AR" dirty="0"/>
        </a:p>
      </dgm:t>
    </dgm:pt>
    <dgm:pt modelId="{56EEAE42-73E9-4CC1-8ECB-56D85763B518}" type="parTrans" cxnId="{47F7BA6A-5606-44F3-987C-DD8EBF06CE4A}">
      <dgm:prSet/>
      <dgm:spPr/>
    </dgm:pt>
    <dgm:pt modelId="{25AC54D3-9835-4449-8DFC-B404834E13E7}" type="sibTrans" cxnId="{47F7BA6A-5606-44F3-987C-DD8EBF06CE4A}">
      <dgm:prSet/>
      <dgm:spPr/>
    </dgm:pt>
    <dgm:pt modelId="{97705278-3985-41E1-9F85-A950B8F2AA7B}">
      <dgm:prSet phldrT="[Texto]"/>
      <dgm:spPr/>
      <dgm:t>
        <a:bodyPr/>
        <a:lstStyle/>
        <a:p>
          <a:r>
            <a:rPr lang="es-AR" dirty="0" smtClean="0"/>
            <a:t>No procesan esa información en forma perfecta.</a:t>
          </a:r>
          <a:endParaRPr lang="es-AR" dirty="0"/>
        </a:p>
      </dgm:t>
    </dgm:pt>
    <dgm:pt modelId="{4864E3F6-A9A1-4F9C-9A27-59B68F4F6A34}" type="parTrans" cxnId="{941DF6B1-FED4-4EB8-8BAC-C3EDDF2EAE76}">
      <dgm:prSet/>
      <dgm:spPr/>
    </dgm:pt>
    <dgm:pt modelId="{AD406C00-0F5F-418C-B7B9-6FDBFCB85ACB}" type="sibTrans" cxnId="{941DF6B1-FED4-4EB8-8BAC-C3EDDF2EAE76}">
      <dgm:prSet/>
      <dgm:spPr/>
    </dgm:pt>
    <dgm:pt modelId="{68C9D69C-87D3-42E3-93B6-07E37E0587C2}" type="pres">
      <dgm:prSet presAssocID="{07790495-81A5-491B-915C-71EDA32787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3B9B9B4-40D5-41A3-848D-C7E18599AB67}" type="pres">
      <dgm:prSet presAssocID="{2CE7E968-0A50-4938-BE6A-93ABDE27B3A4}" presName="parentLin" presStyleCnt="0"/>
      <dgm:spPr/>
    </dgm:pt>
    <dgm:pt modelId="{3CBB5737-C72A-4A66-A2BD-59469C71C776}" type="pres">
      <dgm:prSet presAssocID="{2CE7E968-0A50-4938-BE6A-93ABDE27B3A4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85D6B410-DA04-4BCF-B010-1DBA5C2BFE86}" type="pres">
      <dgm:prSet presAssocID="{2CE7E968-0A50-4938-BE6A-93ABDE27B3A4}" presName="parentText" presStyleLbl="node1" presStyleIdx="0" presStyleCnt="2" custLinFactNeighborY="-403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52CD20-E261-41C8-8650-CB48D7F9E64E}" type="pres">
      <dgm:prSet presAssocID="{2CE7E968-0A50-4938-BE6A-93ABDE27B3A4}" presName="negativeSpace" presStyleCnt="0"/>
      <dgm:spPr/>
    </dgm:pt>
    <dgm:pt modelId="{870DCE2D-F6C9-4DD9-A1FD-AC44DE7E0C64}" type="pres">
      <dgm:prSet presAssocID="{2CE7E968-0A50-4938-BE6A-93ABDE27B3A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13CC6E-258D-4367-9078-9419644C0C30}" type="pres">
      <dgm:prSet presAssocID="{F952D36E-490B-4641-9AE7-79984F6DAD9B}" presName="spaceBetweenRectangles" presStyleCnt="0"/>
      <dgm:spPr/>
    </dgm:pt>
    <dgm:pt modelId="{DE94A577-C12E-43E6-8F4C-AAB687D1DDDD}" type="pres">
      <dgm:prSet presAssocID="{8CC1078B-E11C-40AC-9F1E-E8F14F6073F5}" presName="parentLin" presStyleCnt="0"/>
      <dgm:spPr/>
    </dgm:pt>
    <dgm:pt modelId="{6767EB2D-E337-4A50-A5CA-0CBBF95621A1}" type="pres">
      <dgm:prSet presAssocID="{8CC1078B-E11C-40AC-9F1E-E8F14F6073F5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E957F350-0A89-47CE-B66E-199F3B76CDDF}" type="pres">
      <dgm:prSet presAssocID="{8CC1078B-E11C-40AC-9F1E-E8F14F6073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57D448-E1D9-4301-8DC5-2D3C5893914C}" type="pres">
      <dgm:prSet presAssocID="{8CC1078B-E11C-40AC-9F1E-E8F14F6073F5}" presName="negativeSpace" presStyleCnt="0"/>
      <dgm:spPr/>
    </dgm:pt>
    <dgm:pt modelId="{A8440BE9-CAE1-4FC3-AD80-0C13CA4007F0}" type="pres">
      <dgm:prSet presAssocID="{8CC1078B-E11C-40AC-9F1E-E8F14F6073F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C9BB5D4-E87B-41C0-B15D-375F8AD77D01}" srcId="{8CC1078B-E11C-40AC-9F1E-E8F14F6073F5}" destId="{EE76CD2D-0191-4614-8E63-C248D177A56F}" srcOrd="0" destOrd="0" parTransId="{1D1A0986-D7B2-436D-87FD-0CF16AF7EFD8}" sibTransId="{47FE7994-E880-4BA6-816A-CB4827656F82}"/>
    <dgm:cxn modelId="{18E5E62B-8D68-4CD6-8411-95D21BCDFBA6}" type="presOf" srcId="{97705278-3985-41E1-9F85-A950B8F2AA7B}" destId="{A8440BE9-CAE1-4FC3-AD80-0C13CA4007F0}" srcOrd="0" destOrd="1" presId="urn:microsoft.com/office/officeart/2005/8/layout/list1"/>
    <dgm:cxn modelId="{783B7269-8E83-4ECE-BCDF-AE1A8959E5AE}" type="presOf" srcId="{2CE7E968-0A50-4938-BE6A-93ABDE27B3A4}" destId="{85D6B410-DA04-4BCF-B010-1DBA5C2BFE86}" srcOrd="1" destOrd="0" presId="urn:microsoft.com/office/officeart/2005/8/layout/list1"/>
    <dgm:cxn modelId="{47F7BA6A-5606-44F3-987C-DD8EBF06CE4A}" srcId="{8CC1078B-E11C-40AC-9F1E-E8F14F6073F5}" destId="{92AF228B-4C4E-43DE-97B4-053CEE8898FD}" srcOrd="2" destOrd="0" parTransId="{56EEAE42-73E9-4CC1-8ECB-56D85763B518}" sibTransId="{25AC54D3-9835-4449-8DFC-B404834E13E7}"/>
    <dgm:cxn modelId="{A586BF0C-52E8-4D1B-923C-797E39CB417B}" srcId="{07790495-81A5-491B-915C-71EDA327877D}" destId="{8CC1078B-E11C-40AC-9F1E-E8F14F6073F5}" srcOrd="1" destOrd="0" parTransId="{9936A651-7EAD-46F4-BBFF-9D8857CD1935}" sibTransId="{F3AA1CA2-C1F4-422C-87AA-0F9ED09A052F}"/>
    <dgm:cxn modelId="{0C15D4E6-B909-41FA-B5B4-9BEEDF35884A}" type="presOf" srcId="{92AF228B-4C4E-43DE-97B4-053CEE8898FD}" destId="{A8440BE9-CAE1-4FC3-AD80-0C13CA4007F0}" srcOrd="0" destOrd="2" presId="urn:microsoft.com/office/officeart/2005/8/layout/list1"/>
    <dgm:cxn modelId="{63D94E13-C350-41F8-BCFD-4B1E913AC4D7}" srcId="{2CE7E968-0A50-4938-BE6A-93ABDE27B3A4}" destId="{56AB0C96-C9BE-42D6-A10D-DF37F86E6D58}" srcOrd="0" destOrd="0" parTransId="{84CF8074-2B42-46C0-9AF9-0F5E528BC291}" sibTransId="{9E0E1A47-42CE-49CB-ACDF-9585A03B5038}"/>
    <dgm:cxn modelId="{293F433C-9F0F-4C46-9A19-3463F99801AF}" type="presOf" srcId="{56AB0C96-C9BE-42D6-A10D-DF37F86E6D58}" destId="{870DCE2D-F6C9-4DD9-A1FD-AC44DE7E0C64}" srcOrd="0" destOrd="0" presId="urn:microsoft.com/office/officeart/2005/8/layout/list1"/>
    <dgm:cxn modelId="{E94D207D-0A57-4E51-88DB-BF013F4581E5}" srcId="{07790495-81A5-491B-915C-71EDA327877D}" destId="{2CE7E968-0A50-4938-BE6A-93ABDE27B3A4}" srcOrd="0" destOrd="0" parTransId="{24B5DD84-34BE-4040-9580-7BC32A07E229}" sibTransId="{F952D36E-490B-4641-9AE7-79984F6DAD9B}"/>
    <dgm:cxn modelId="{125169B8-F06F-465D-A5DA-7D5B556CF3C2}" srcId="{2CE7E968-0A50-4938-BE6A-93ABDE27B3A4}" destId="{52D63EC4-A50F-4D20-BC8C-A6910B9F67CD}" srcOrd="1" destOrd="0" parTransId="{DB100E70-1F99-4652-A2B1-5D60794DF5F3}" sibTransId="{F62C2EBD-3B15-4E42-8535-B5EB0C2D1B97}"/>
    <dgm:cxn modelId="{214ACA56-1899-4E7E-857B-B65ABCC91A98}" type="presOf" srcId="{8CC1078B-E11C-40AC-9F1E-E8F14F6073F5}" destId="{E957F350-0A89-47CE-B66E-199F3B76CDDF}" srcOrd="1" destOrd="0" presId="urn:microsoft.com/office/officeart/2005/8/layout/list1"/>
    <dgm:cxn modelId="{65DB87D8-CEB6-4887-93EA-14E59E8FD8EA}" type="presOf" srcId="{8CC1078B-E11C-40AC-9F1E-E8F14F6073F5}" destId="{6767EB2D-E337-4A50-A5CA-0CBBF95621A1}" srcOrd="0" destOrd="0" presId="urn:microsoft.com/office/officeart/2005/8/layout/list1"/>
    <dgm:cxn modelId="{052928A6-2111-451F-A9B0-A7B85B9734C5}" type="presOf" srcId="{2CE7E968-0A50-4938-BE6A-93ABDE27B3A4}" destId="{3CBB5737-C72A-4A66-A2BD-59469C71C776}" srcOrd="0" destOrd="0" presId="urn:microsoft.com/office/officeart/2005/8/layout/list1"/>
    <dgm:cxn modelId="{941DF6B1-FED4-4EB8-8BAC-C3EDDF2EAE76}" srcId="{8CC1078B-E11C-40AC-9F1E-E8F14F6073F5}" destId="{97705278-3985-41E1-9F85-A950B8F2AA7B}" srcOrd="1" destOrd="0" parTransId="{4864E3F6-A9A1-4F9C-9A27-59B68F4F6A34}" sibTransId="{AD406C00-0F5F-418C-B7B9-6FDBFCB85ACB}"/>
    <dgm:cxn modelId="{0C13CF88-7635-4735-8B9C-49065870E46A}" type="presOf" srcId="{EE76CD2D-0191-4614-8E63-C248D177A56F}" destId="{A8440BE9-CAE1-4FC3-AD80-0C13CA4007F0}" srcOrd="0" destOrd="0" presId="urn:microsoft.com/office/officeart/2005/8/layout/list1"/>
    <dgm:cxn modelId="{25A69C6A-EF3A-4F81-A2CE-72A247DAF1B4}" type="presOf" srcId="{07790495-81A5-491B-915C-71EDA327877D}" destId="{68C9D69C-87D3-42E3-93B6-07E37E0587C2}" srcOrd="0" destOrd="0" presId="urn:microsoft.com/office/officeart/2005/8/layout/list1"/>
    <dgm:cxn modelId="{6EE9E176-5400-421B-8D74-09BCC423C543}" type="presOf" srcId="{52D63EC4-A50F-4D20-BC8C-A6910B9F67CD}" destId="{870DCE2D-F6C9-4DD9-A1FD-AC44DE7E0C64}" srcOrd="0" destOrd="1" presId="urn:microsoft.com/office/officeart/2005/8/layout/list1"/>
    <dgm:cxn modelId="{BFED2FAE-81FB-4AC8-946C-3DC3F989C9CB}" type="presParOf" srcId="{68C9D69C-87D3-42E3-93B6-07E37E0587C2}" destId="{D3B9B9B4-40D5-41A3-848D-C7E18599AB67}" srcOrd="0" destOrd="0" presId="urn:microsoft.com/office/officeart/2005/8/layout/list1"/>
    <dgm:cxn modelId="{D4435243-9E1E-44B8-B16C-820C12AF82E5}" type="presParOf" srcId="{D3B9B9B4-40D5-41A3-848D-C7E18599AB67}" destId="{3CBB5737-C72A-4A66-A2BD-59469C71C776}" srcOrd="0" destOrd="0" presId="urn:microsoft.com/office/officeart/2005/8/layout/list1"/>
    <dgm:cxn modelId="{6D72B347-59C1-4A46-8F48-4A3D614015F9}" type="presParOf" srcId="{D3B9B9B4-40D5-41A3-848D-C7E18599AB67}" destId="{85D6B410-DA04-4BCF-B010-1DBA5C2BFE86}" srcOrd="1" destOrd="0" presId="urn:microsoft.com/office/officeart/2005/8/layout/list1"/>
    <dgm:cxn modelId="{5801B6AE-E03C-464D-87DB-D91FB2AD5B05}" type="presParOf" srcId="{68C9D69C-87D3-42E3-93B6-07E37E0587C2}" destId="{FC52CD20-E261-41C8-8650-CB48D7F9E64E}" srcOrd="1" destOrd="0" presId="urn:microsoft.com/office/officeart/2005/8/layout/list1"/>
    <dgm:cxn modelId="{6657674C-1E19-4B81-86AA-EB582DFCE8A4}" type="presParOf" srcId="{68C9D69C-87D3-42E3-93B6-07E37E0587C2}" destId="{870DCE2D-F6C9-4DD9-A1FD-AC44DE7E0C64}" srcOrd="2" destOrd="0" presId="urn:microsoft.com/office/officeart/2005/8/layout/list1"/>
    <dgm:cxn modelId="{FAE13648-A17F-4588-97B8-C1DF3AD34FAE}" type="presParOf" srcId="{68C9D69C-87D3-42E3-93B6-07E37E0587C2}" destId="{0B13CC6E-258D-4367-9078-9419644C0C30}" srcOrd="3" destOrd="0" presId="urn:microsoft.com/office/officeart/2005/8/layout/list1"/>
    <dgm:cxn modelId="{E1050EA7-44DE-484C-9C1C-CFC494502D72}" type="presParOf" srcId="{68C9D69C-87D3-42E3-93B6-07E37E0587C2}" destId="{DE94A577-C12E-43E6-8F4C-AAB687D1DDDD}" srcOrd="4" destOrd="0" presId="urn:microsoft.com/office/officeart/2005/8/layout/list1"/>
    <dgm:cxn modelId="{30893354-D05A-4379-841F-0760F8279804}" type="presParOf" srcId="{DE94A577-C12E-43E6-8F4C-AAB687D1DDDD}" destId="{6767EB2D-E337-4A50-A5CA-0CBBF95621A1}" srcOrd="0" destOrd="0" presId="urn:microsoft.com/office/officeart/2005/8/layout/list1"/>
    <dgm:cxn modelId="{773E68A0-97EB-41FD-81A7-521FEEF21CE6}" type="presParOf" srcId="{DE94A577-C12E-43E6-8F4C-AAB687D1DDDD}" destId="{E957F350-0A89-47CE-B66E-199F3B76CDDF}" srcOrd="1" destOrd="0" presId="urn:microsoft.com/office/officeart/2005/8/layout/list1"/>
    <dgm:cxn modelId="{D1973043-8D81-4EF1-B033-A4928A913DF6}" type="presParOf" srcId="{68C9D69C-87D3-42E3-93B6-07E37E0587C2}" destId="{1B57D448-E1D9-4301-8DC5-2D3C5893914C}" srcOrd="5" destOrd="0" presId="urn:microsoft.com/office/officeart/2005/8/layout/list1"/>
    <dgm:cxn modelId="{E836A610-5F50-44FE-A489-A3F308862577}" type="presParOf" srcId="{68C9D69C-87D3-42E3-93B6-07E37E0587C2}" destId="{A8440BE9-CAE1-4FC3-AD80-0C13CA4007F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A107781-443A-4E9B-B15F-9FCE2B741F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0124800-8887-4558-83B2-50CAE906119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000" b="1" dirty="0" smtClean="0"/>
            <a:t>Publicidad</a:t>
          </a:r>
          <a:endParaRPr lang="es-AR" sz="2000" b="1" dirty="0"/>
        </a:p>
      </dgm:t>
    </dgm:pt>
    <dgm:pt modelId="{9B052C85-C804-416A-A13B-47FFEECE8F71}" type="parTrans" cxnId="{99646790-4D4F-4F01-901F-2F98760A7309}">
      <dgm:prSet/>
      <dgm:spPr/>
      <dgm:t>
        <a:bodyPr/>
        <a:lstStyle/>
        <a:p>
          <a:endParaRPr lang="es-AR"/>
        </a:p>
      </dgm:t>
    </dgm:pt>
    <dgm:pt modelId="{CA9BDD3E-C95F-41B6-B48C-311E8A4CFD7B}" type="sibTrans" cxnId="{99646790-4D4F-4F01-901F-2F98760A7309}">
      <dgm:prSet/>
      <dgm:spPr/>
      <dgm:t>
        <a:bodyPr/>
        <a:lstStyle/>
        <a:p>
          <a:endParaRPr lang="es-AR"/>
        </a:p>
      </dgm:t>
    </dgm:pt>
    <dgm:pt modelId="{AD53E734-8D87-44F1-8883-C27EFA394D37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000" b="1" dirty="0" smtClean="0"/>
            <a:t>Promoción de ventas</a:t>
          </a:r>
          <a:endParaRPr lang="es-AR" sz="2000" b="1" dirty="0"/>
        </a:p>
      </dgm:t>
    </dgm:pt>
    <dgm:pt modelId="{1514193C-4AE5-4176-83AA-3FBE0BDD2D83}" type="parTrans" cxnId="{8DFC9006-A83B-446B-AE55-18FC55416631}">
      <dgm:prSet/>
      <dgm:spPr/>
      <dgm:t>
        <a:bodyPr/>
        <a:lstStyle/>
        <a:p>
          <a:endParaRPr lang="es-AR"/>
        </a:p>
      </dgm:t>
    </dgm:pt>
    <dgm:pt modelId="{8D178A33-8E87-4A44-AFF1-1DBDB8DC874B}" type="sibTrans" cxnId="{8DFC9006-A83B-446B-AE55-18FC55416631}">
      <dgm:prSet/>
      <dgm:spPr/>
      <dgm:t>
        <a:bodyPr/>
        <a:lstStyle/>
        <a:p>
          <a:endParaRPr lang="es-AR"/>
        </a:p>
      </dgm:t>
    </dgm:pt>
    <dgm:pt modelId="{009866A9-40BB-4874-801B-8A19C3A8AE0B}">
      <dgm:prSet phldrT="[Texto]"/>
      <dgm:spPr/>
      <dgm:t>
        <a:bodyPr/>
        <a:lstStyle/>
        <a:p>
          <a:r>
            <a:rPr lang="es-AR" dirty="0" smtClean="0"/>
            <a:t>Comunicación masiva, simultánea y pagada con el objeto de influir en la conducta del consumidor, sus percepciones, aprendizaje o actitudes.</a:t>
          </a:r>
          <a:endParaRPr lang="es-AR" dirty="0"/>
        </a:p>
      </dgm:t>
    </dgm:pt>
    <dgm:pt modelId="{95D153A3-8133-4D44-B19F-44E376DC316F}" type="parTrans" cxnId="{CDBFE1C8-E17C-4067-B00B-8C48445900BC}">
      <dgm:prSet/>
      <dgm:spPr/>
      <dgm:t>
        <a:bodyPr/>
        <a:lstStyle/>
        <a:p>
          <a:endParaRPr lang="es-AR"/>
        </a:p>
      </dgm:t>
    </dgm:pt>
    <dgm:pt modelId="{EBAA3477-C4C8-4502-B8AE-411A0612ECF5}" type="sibTrans" cxnId="{CDBFE1C8-E17C-4067-B00B-8C48445900BC}">
      <dgm:prSet/>
      <dgm:spPr/>
      <dgm:t>
        <a:bodyPr/>
        <a:lstStyle/>
        <a:p>
          <a:endParaRPr lang="es-AR"/>
        </a:p>
      </dgm:t>
    </dgm:pt>
    <dgm:pt modelId="{42BC0E04-626A-407B-B354-C6A4F3D3FCC7}">
      <dgm:prSet phldrT="[Texto]"/>
      <dgm:spPr/>
      <dgm:t>
        <a:bodyPr/>
        <a:lstStyle/>
        <a:p>
          <a:r>
            <a:rPr lang="es-AR" dirty="0" smtClean="0"/>
            <a:t>Incentivos para alentar las ventas de un producto o servicio</a:t>
          </a:r>
          <a:endParaRPr lang="es-AR" dirty="0"/>
        </a:p>
      </dgm:t>
    </dgm:pt>
    <dgm:pt modelId="{96C9581C-271E-402F-B410-D4CB69DD7238}" type="parTrans" cxnId="{AB570CBB-A90E-4A8E-B866-E43B81BBF193}">
      <dgm:prSet/>
      <dgm:spPr/>
      <dgm:t>
        <a:bodyPr/>
        <a:lstStyle/>
        <a:p>
          <a:endParaRPr lang="es-AR"/>
        </a:p>
      </dgm:t>
    </dgm:pt>
    <dgm:pt modelId="{A741AC91-3FED-45B2-9A34-AF90E943C32C}" type="sibTrans" cxnId="{AB570CBB-A90E-4A8E-B866-E43B81BBF193}">
      <dgm:prSet/>
      <dgm:spPr/>
      <dgm:t>
        <a:bodyPr/>
        <a:lstStyle/>
        <a:p>
          <a:endParaRPr lang="es-AR"/>
        </a:p>
      </dgm:t>
    </dgm:pt>
    <dgm:pt modelId="{4928D9B3-51E7-4F03-BC5C-F394D6A72548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000" b="1" dirty="0" smtClean="0"/>
            <a:t>Publicidad no pagada</a:t>
          </a:r>
          <a:endParaRPr lang="es-AR" sz="2000" b="1" dirty="0"/>
        </a:p>
      </dgm:t>
    </dgm:pt>
    <dgm:pt modelId="{4CDD7539-F1B4-4BE6-94FE-00677B8A1229}" type="parTrans" cxnId="{93DD9083-BCFE-4180-AACC-CC658207A0D9}">
      <dgm:prSet/>
      <dgm:spPr/>
      <dgm:t>
        <a:bodyPr/>
        <a:lstStyle/>
        <a:p>
          <a:endParaRPr lang="es-AR"/>
        </a:p>
      </dgm:t>
    </dgm:pt>
    <dgm:pt modelId="{161D2517-EF0C-43F0-9251-CC772A7FBEB2}" type="sibTrans" cxnId="{93DD9083-BCFE-4180-AACC-CC658207A0D9}">
      <dgm:prSet/>
      <dgm:spPr/>
      <dgm:t>
        <a:bodyPr/>
        <a:lstStyle/>
        <a:p>
          <a:endParaRPr lang="es-AR"/>
        </a:p>
      </dgm:t>
    </dgm:pt>
    <dgm:pt modelId="{57E385B1-5970-49B6-8552-F669208D0AB1}">
      <dgm:prSet phldrT="[Texto]"/>
      <dgm:spPr/>
      <dgm:t>
        <a:bodyPr/>
        <a:lstStyle/>
        <a:p>
          <a:r>
            <a:rPr lang="es-AR" dirty="0" smtClean="0"/>
            <a:t>Estímulo de la demanda de un producto o servicio a través de un medio o sitio en que el anunciante no paga.</a:t>
          </a:r>
          <a:endParaRPr lang="es-AR" dirty="0"/>
        </a:p>
      </dgm:t>
    </dgm:pt>
    <dgm:pt modelId="{6D6890F8-1676-423F-8BF2-1476642B52A1}" type="parTrans" cxnId="{674EB503-C4CA-41EE-85BE-4FCC75F59880}">
      <dgm:prSet/>
      <dgm:spPr/>
      <dgm:t>
        <a:bodyPr/>
        <a:lstStyle/>
        <a:p>
          <a:endParaRPr lang="es-AR"/>
        </a:p>
      </dgm:t>
    </dgm:pt>
    <dgm:pt modelId="{064B4316-1006-40C6-AC67-24E9C1277515}" type="sibTrans" cxnId="{674EB503-C4CA-41EE-85BE-4FCC75F59880}">
      <dgm:prSet/>
      <dgm:spPr/>
      <dgm:t>
        <a:bodyPr/>
        <a:lstStyle/>
        <a:p>
          <a:endParaRPr lang="es-AR"/>
        </a:p>
      </dgm:t>
    </dgm:pt>
    <dgm:pt modelId="{CE8AA457-51D8-4154-AF0C-4B3F333FDF7E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000" b="1" dirty="0" smtClean="0"/>
            <a:t>Ventas personales</a:t>
          </a:r>
          <a:endParaRPr lang="es-AR" sz="2000" b="1" dirty="0"/>
        </a:p>
      </dgm:t>
    </dgm:pt>
    <dgm:pt modelId="{7C93B81F-E2FD-4CA8-9932-D21D8813C9AB}" type="parTrans" cxnId="{C66DC5E1-29C9-4090-BA77-A370D4D94F1E}">
      <dgm:prSet/>
      <dgm:spPr/>
      <dgm:t>
        <a:bodyPr/>
        <a:lstStyle/>
        <a:p>
          <a:endParaRPr lang="es-AR"/>
        </a:p>
      </dgm:t>
    </dgm:pt>
    <dgm:pt modelId="{66E9C11E-E396-463D-9672-177F0B4BCE15}" type="sibTrans" cxnId="{C66DC5E1-29C9-4090-BA77-A370D4D94F1E}">
      <dgm:prSet/>
      <dgm:spPr/>
      <dgm:t>
        <a:bodyPr/>
        <a:lstStyle/>
        <a:p>
          <a:endParaRPr lang="es-AR"/>
        </a:p>
      </dgm:t>
    </dgm:pt>
    <dgm:pt modelId="{B4E79798-89B7-4C74-839F-2964B82207A3}">
      <dgm:prSet phldrT="[Texto]"/>
      <dgm:spPr/>
      <dgm:t>
        <a:bodyPr/>
        <a:lstStyle/>
        <a:p>
          <a:r>
            <a:rPr lang="es-AR" dirty="0" smtClean="0"/>
            <a:t>Presentación oral de un vendedor con finalidad de lograr la venta</a:t>
          </a:r>
          <a:endParaRPr lang="es-AR" dirty="0"/>
        </a:p>
      </dgm:t>
    </dgm:pt>
    <dgm:pt modelId="{C43A3EE4-8448-44CE-A3F2-DE195CF5DB58}" type="parTrans" cxnId="{FE02F06B-882D-45D7-8033-F0EDE4E9036F}">
      <dgm:prSet/>
      <dgm:spPr/>
      <dgm:t>
        <a:bodyPr/>
        <a:lstStyle/>
        <a:p>
          <a:endParaRPr lang="es-AR"/>
        </a:p>
      </dgm:t>
    </dgm:pt>
    <dgm:pt modelId="{0A53B46C-6F94-458F-B771-AB5A1B48A6A4}" type="sibTrans" cxnId="{FE02F06B-882D-45D7-8033-F0EDE4E9036F}">
      <dgm:prSet/>
      <dgm:spPr/>
      <dgm:t>
        <a:bodyPr/>
        <a:lstStyle/>
        <a:p>
          <a:endParaRPr lang="es-AR"/>
        </a:p>
      </dgm:t>
    </dgm:pt>
    <dgm:pt modelId="{18F11F26-B9A9-4DF4-A6F0-2D916D15C739}" type="pres">
      <dgm:prSet presAssocID="{5A107781-443A-4E9B-B15F-9FCE2B741F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A90AD0D-D74C-435C-995D-083A0CDB26BD}" type="pres">
      <dgm:prSet presAssocID="{C0124800-8887-4558-83B2-50CAE9061195}" presName="parentLin" presStyleCnt="0"/>
      <dgm:spPr/>
    </dgm:pt>
    <dgm:pt modelId="{5447FF38-34B1-4426-AEFA-EF309251E1A7}" type="pres">
      <dgm:prSet presAssocID="{C0124800-8887-4558-83B2-50CAE9061195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D4651E11-6C32-496E-A51F-A9120D4550E3}" type="pres">
      <dgm:prSet presAssocID="{C0124800-8887-4558-83B2-50CAE90611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DE5EB6-6CE5-4E08-98FF-9DE0887DD002}" type="pres">
      <dgm:prSet presAssocID="{C0124800-8887-4558-83B2-50CAE9061195}" presName="negativeSpace" presStyleCnt="0"/>
      <dgm:spPr/>
    </dgm:pt>
    <dgm:pt modelId="{09B6C6F3-CA39-4067-BEDB-1667E2D2E4EC}" type="pres">
      <dgm:prSet presAssocID="{C0124800-8887-4558-83B2-50CAE906119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D81B67-AF72-4E98-825C-76AD2C4004EF}" type="pres">
      <dgm:prSet presAssocID="{CA9BDD3E-C95F-41B6-B48C-311E8A4CFD7B}" presName="spaceBetweenRectangles" presStyleCnt="0"/>
      <dgm:spPr/>
    </dgm:pt>
    <dgm:pt modelId="{DF6E5B9B-9407-47F5-A700-4EE77862F06F}" type="pres">
      <dgm:prSet presAssocID="{AD53E734-8D87-44F1-8883-C27EFA394D37}" presName="parentLin" presStyleCnt="0"/>
      <dgm:spPr/>
    </dgm:pt>
    <dgm:pt modelId="{9D503085-3A0C-4550-98F9-039DAB1BFD9B}" type="pres">
      <dgm:prSet presAssocID="{AD53E734-8D87-44F1-8883-C27EFA394D37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F5E94153-F0A4-4E3B-978B-A0E41FB4122C}" type="pres">
      <dgm:prSet presAssocID="{AD53E734-8D87-44F1-8883-C27EFA394D3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42F2E4-6917-47A4-A882-54D95920843C}" type="pres">
      <dgm:prSet presAssocID="{AD53E734-8D87-44F1-8883-C27EFA394D37}" presName="negativeSpace" presStyleCnt="0"/>
      <dgm:spPr/>
    </dgm:pt>
    <dgm:pt modelId="{7E61140B-C53B-4F83-BDFB-3C72DA5FCA4F}" type="pres">
      <dgm:prSet presAssocID="{AD53E734-8D87-44F1-8883-C27EFA394D3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D7B216-C51B-4371-B118-915CBDC9A8AD}" type="pres">
      <dgm:prSet presAssocID="{8D178A33-8E87-4A44-AFF1-1DBDB8DC874B}" presName="spaceBetweenRectangles" presStyleCnt="0"/>
      <dgm:spPr/>
    </dgm:pt>
    <dgm:pt modelId="{CF252B67-7D00-4715-A875-C7AB9270E884}" type="pres">
      <dgm:prSet presAssocID="{4928D9B3-51E7-4F03-BC5C-F394D6A72548}" presName="parentLin" presStyleCnt="0"/>
      <dgm:spPr/>
    </dgm:pt>
    <dgm:pt modelId="{43C8C08D-C031-497D-A699-166166389F2D}" type="pres">
      <dgm:prSet presAssocID="{4928D9B3-51E7-4F03-BC5C-F394D6A72548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A8AD446E-E82C-4EA1-A2D6-FE5F2E03411E}" type="pres">
      <dgm:prSet presAssocID="{4928D9B3-51E7-4F03-BC5C-F394D6A7254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377850-76EC-4303-8C9E-BFC0412F7837}" type="pres">
      <dgm:prSet presAssocID="{4928D9B3-51E7-4F03-BC5C-F394D6A72548}" presName="negativeSpace" presStyleCnt="0"/>
      <dgm:spPr/>
    </dgm:pt>
    <dgm:pt modelId="{CBECB860-700A-4A1B-ADF5-B7E4DDBE423A}" type="pres">
      <dgm:prSet presAssocID="{4928D9B3-51E7-4F03-BC5C-F394D6A7254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B0F1F45-74A5-4FD0-B581-D88F95211A4E}" type="pres">
      <dgm:prSet presAssocID="{161D2517-EF0C-43F0-9251-CC772A7FBEB2}" presName="spaceBetweenRectangles" presStyleCnt="0"/>
      <dgm:spPr/>
    </dgm:pt>
    <dgm:pt modelId="{121C00F2-EE8C-4A36-99B1-D593095D9E54}" type="pres">
      <dgm:prSet presAssocID="{CE8AA457-51D8-4154-AF0C-4B3F333FDF7E}" presName="parentLin" presStyleCnt="0"/>
      <dgm:spPr/>
    </dgm:pt>
    <dgm:pt modelId="{B932526A-B8DD-448C-9349-A79DDAD5CA16}" type="pres">
      <dgm:prSet presAssocID="{CE8AA457-51D8-4154-AF0C-4B3F333FDF7E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4B88E985-ABFC-42B2-A10F-66684F5AA1BC}" type="pres">
      <dgm:prSet presAssocID="{CE8AA457-51D8-4154-AF0C-4B3F333FDF7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E3B4097-22ED-4AB5-B565-56A16154EB36}" type="pres">
      <dgm:prSet presAssocID="{CE8AA457-51D8-4154-AF0C-4B3F333FDF7E}" presName="negativeSpace" presStyleCnt="0"/>
      <dgm:spPr/>
    </dgm:pt>
    <dgm:pt modelId="{FEF63779-DAB9-4FBA-8B3C-4D542EF890B5}" type="pres">
      <dgm:prSet presAssocID="{CE8AA457-51D8-4154-AF0C-4B3F333FDF7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66DC5E1-29C9-4090-BA77-A370D4D94F1E}" srcId="{5A107781-443A-4E9B-B15F-9FCE2B741FF2}" destId="{CE8AA457-51D8-4154-AF0C-4B3F333FDF7E}" srcOrd="3" destOrd="0" parTransId="{7C93B81F-E2FD-4CA8-9932-D21D8813C9AB}" sibTransId="{66E9C11E-E396-463D-9672-177F0B4BCE15}"/>
    <dgm:cxn modelId="{8DFC9006-A83B-446B-AE55-18FC55416631}" srcId="{5A107781-443A-4E9B-B15F-9FCE2B741FF2}" destId="{AD53E734-8D87-44F1-8883-C27EFA394D37}" srcOrd="1" destOrd="0" parTransId="{1514193C-4AE5-4176-83AA-3FBE0BDD2D83}" sibTransId="{8D178A33-8E87-4A44-AFF1-1DBDB8DC874B}"/>
    <dgm:cxn modelId="{F066B443-4776-4C91-82ED-5D682071FC04}" type="presOf" srcId="{C0124800-8887-4558-83B2-50CAE9061195}" destId="{5447FF38-34B1-4426-AEFA-EF309251E1A7}" srcOrd="0" destOrd="0" presId="urn:microsoft.com/office/officeart/2005/8/layout/list1"/>
    <dgm:cxn modelId="{2E9C892B-47FF-43F5-8E0C-7C3279FBA619}" type="presOf" srcId="{4928D9B3-51E7-4F03-BC5C-F394D6A72548}" destId="{43C8C08D-C031-497D-A699-166166389F2D}" srcOrd="0" destOrd="0" presId="urn:microsoft.com/office/officeart/2005/8/layout/list1"/>
    <dgm:cxn modelId="{99646790-4D4F-4F01-901F-2F98760A7309}" srcId="{5A107781-443A-4E9B-B15F-9FCE2B741FF2}" destId="{C0124800-8887-4558-83B2-50CAE9061195}" srcOrd="0" destOrd="0" parTransId="{9B052C85-C804-416A-A13B-47FFEECE8F71}" sibTransId="{CA9BDD3E-C95F-41B6-B48C-311E8A4CFD7B}"/>
    <dgm:cxn modelId="{EE16B641-C7D2-49B1-889C-54B2A16C30FC}" type="presOf" srcId="{009866A9-40BB-4874-801B-8A19C3A8AE0B}" destId="{09B6C6F3-CA39-4067-BEDB-1667E2D2E4EC}" srcOrd="0" destOrd="0" presId="urn:microsoft.com/office/officeart/2005/8/layout/list1"/>
    <dgm:cxn modelId="{B7F78CD4-788F-4C97-ADBE-3E48E6928679}" type="presOf" srcId="{5A107781-443A-4E9B-B15F-9FCE2B741FF2}" destId="{18F11F26-B9A9-4DF4-A6F0-2D916D15C739}" srcOrd="0" destOrd="0" presId="urn:microsoft.com/office/officeart/2005/8/layout/list1"/>
    <dgm:cxn modelId="{CDBFE1C8-E17C-4067-B00B-8C48445900BC}" srcId="{C0124800-8887-4558-83B2-50CAE9061195}" destId="{009866A9-40BB-4874-801B-8A19C3A8AE0B}" srcOrd="0" destOrd="0" parTransId="{95D153A3-8133-4D44-B19F-44E376DC316F}" sibTransId="{EBAA3477-C4C8-4502-B8AE-411A0612ECF5}"/>
    <dgm:cxn modelId="{674EB503-C4CA-41EE-85BE-4FCC75F59880}" srcId="{4928D9B3-51E7-4F03-BC5C-F394D6A72548}" destId="{57E385B1-5970-49B6-8552-F669208D0AB1}" srcOrd="0" destOrd="0" parTransId="{6D6890F8-1676-423F-8BF2-1476642B52A1}" sibTransId="{064B4316-1006-40C6-AC67-24E9C1277515}"/>
    <dgm:cxn modelId="{4FB4934C-3AC3-4006-B95A-65C3FE0686C2}" type="presOf" srcId="{AD53E734-8D87-44F1-8883-C27EFA394D37}" destId="{9D503085-3A0C-4550-98F9-039DAB1BFD9B}" srcOrd="0" destOrd="0" presId="urn:microsoft.com/office/officeart/2005/8/layout/list1"/>
    <dgm:cxn modelId="{FE02F06B-882D-45D7-8033-F0EDE4E9036F}" srcId="{CE8AA457-51D8-4154-AF0C-4B3F333FDF7E}" destId="{B4E79798-89B7-4C74-839F-2964B82207A3}" srcOrd="0" destOrd="0" parTransId="{C43A3EE4-8448-44CE-A3F2-DE195CF5DB58}" sibTransId="{0A53B46C-6F94-458F-B771-AB5A1B48A6A4}"/>
    <dgm:cxn modelId="{63329B7F-8594-46A4-901D-D8AECD64A29B}" type="presOf" srcId="{4928D9B3-51E7-4F03-BC5C-F394D6A72548}" destId="{A8AD446E-E82C-4EA1-A2D6-FE5F2E03411E}" srcOrd="1" destOrd="0" presId="urn:microsoft.com/office/officeart/2005/8/layout/list1"/>
    <dgm:cxn modelId="{90022B70-281C-4212-8F63-B09E7A166E16}" type="presOf" srcId="{B4E79798-89B7-4C74-839F-2964B82207A3}" destId="{FEF63779-DAB9-4FBA-8B3C-4D542EF890B5}" srcOrd="0" destOrd="0" presId="urn:microsoft.com/office/officeart/2005/8/layout/list1"/>
    <dgm:cxn modelId="{AB570CBB-A90E-4A8E-B866-E43B81BBF193}" srcId="{AD53E734-8D87-44F1-8883-C27EFA394D37}" destId="{42BC0E04-626A-407B-B354-C6A4F3D3FCC7}" srcOrd="0" destOrd="0" parTransId="{96C9581C-271E-402F-B410-D4CB69DD7238}" sibTransId="{A741AC91-3FED-45B2-9A34-AF90E943C32C}"/>
    <dgm:cxn modelId="{DF0B0FD3-31E0-4AC6-997E-96C1CE5199D1}" type="presOf" srcId="{AD53E734-8D87-44F1-8883-C27EFA394D37}" destId="{F5E94153-F0A4-4E3B-978B-A0E41FB4122C}" srcOrd="1" destOrd="0" presId="urn:microsoft.com/office/officeart/2005/8/layout/list1"/>
    <dgm:cxn modelId="{B3A04F31-D069-4968-A3AF-7DAF1AEFCB85}" type="presOf" srcId="{CE8AA457-51D8-4154-AF0C-4B3F333FDF7E}" destId="{B932526A-B8DD-448C-9349-A79DDAD5CA16}" srcOrd="0" destOrd="0" presId="urn:microsoft.com/office/officeart/2005/8/layout/list1"/>
    <dgm:cxn modelId="{93DD9083-BCFE-4180-AACC-CC658207A0D9}" srcId="{5A107781-443A-4E9B-B15F-9FCE2B741FF2}" destId="{4928D9B3-51E7-4F03-BC5C-F394D6A72548}" srcOrd="2" destOrd="0" parTransId="{4CDD7539-F1B4-4BE6-94FE-00677B8A1229}" sibTransId="{161D2517-EF0C-43F0-9251-CC772A7FBEB2}"/>
    <dgm:cxn modelId="{86507BF7-8C8C-464C-87F8-FD438D2B54C8}" type="presOf" srcId="{CE8AA457-51D8-4154-AF0C-4B3F333FDF7E}" destId="{4B88E985-ABFC-42B2-A10F-66684F5AA1BC}" srcOrd="1" destOrd="0" presId="urn:microsoft.com/office/officeart/2005/8/layout/list1"/>
    <dgm:cxn modelId="{F28CE641-76A9-4BB6-916C-5FD6395BDC7A}" type="presOf" srcId="{42BC0E04-626A-407B-B354-C6A4F3D3FCC7}" destId="{7E61140B-C53B-4F83-BDFB-3C72DA5FCA4F}" srcOrd="0" destOrd="0" presId="urn:microsoft.com/office/officeart/2005/8/layout/list1"/>
    <dgm:cxn modelId="{3F642068-C069-46B4-A917-553DC5F81107}" type="presOf" srcId="{57E385B1-5970-49B6-8552-F669208D0AB1}" destId="{CBECB860-700A-4A1B-ADF5-B7E4DDBE423A}" srcOrd="0" destOrd="0" presId="urn:microsoft.com/office/officeart/2005/8/layout/list1"/>
    <dgm:cxn modelId="{ACA52F4F-ACAE-4112-A69A-A5CE1D401E73}" type="presOf" srcId="{C0124800-8887-4558-83B2-50CAE9061195}" destId="{D4651E11-6C32-496E-A51F-A9120D4550E3}" srcOrd="1" destOrd="0" presId="urn:microsoft.com/office/officeart/2005/8/layout/list1"/>
    <dgm:cxn modelId="{901C37DD-2FCA-42AF-9E94-7DC0CE6FEE74}" type="presParOf" srcId="{18F11F26-B9A9-4DF4-A6F0-2D916D15C739}" destId="{0A90AD0D-D74C-435C-995D-083A0CDB26BD}" srcOrd="0" destOrd="0" presId="urn:microsoft.com/office/officeart/2005/8/layout/list1"/>
    <dgm:cxn modelId="{42A0B9EC-D0F8-44D3-8303-915A74C53D33}" type="presParOf" srcId="{0A90AD0D-D74C-435C-995D-083A0CDB26BD}" destId="{5447FF38-34B1-4426-AEFA-EF309251E1A7}" srcOrd="0" destOrd="0" presId="urn:microsoft.com/office/officeart/2005/8/layout/list1"/>
    <dgm:cxn modelId="{8992A214-5ECE-4208-AA35-E115E04800E3}" type="presParOf" srcId="{0A90AD0D-D74C-435C-995D-083A0CDB26BD}" destId="{D4651E11-6C32-496E-A51F-A9120D4550E3}" srcOrd="1" destOrd="0" presId="urn:microsoft.com/office/officeart/2005/8/layout/list1"/>
    <dgm:cxn modelId="{C71E8455-9C1F-45BF-80A4-F6C9D9E5DE3E}" type="presParOf" srcId="{18F11F26-B9A9-4DF4-A6F0-2D916D15C739}" destId="{B7DE5EB6-6CE5-4E08-98FF-9DE0887DD002}" srcOrd="1" destOrd="0" presId="urn:microsoft.com/office/officeart/2005/8/layout/list1"/>
    <dgm:cxn modelId="{9DF1B5D5-3CDB-4BB8-BF19-3A1FC0D4B957}" type="presParOf" srcId="{18F11F26-B9A9-4DF4-A6F0-2D916D15C739}" destId="{09B6C6F3-CA39-4067-BEDB-1667E2D2E4EC}" srcOrd="2" destOrd="0" presId="urn:microsoft.com/office/officeart/2005/8/layout/list1"/>
    <dgm:cxn modelId="{F3B8200F-5DD9-4A0C-A2D1-CE7D27B31F51}" type="presParOf" srcId="{18F11F26-B9A9-4DF4-A6F0-2D916D15C739}" destId="{5CD81B67-AF72-4E98-825C-76AD2C4004EF}" srcOrd="3" destOrd="0" presId="urn:microsoft.com/office/officeart/2005/8/layout/list1"/>
    <dgm:cxn modelId="{735CE9F5-DABE-4858-AE92-8FECEA8217D2}" type="presParOf" srcId="{18F11F26-B9A9-4DF4-A6F0-2D916D15C739}" destId="{DF6E5B9B-9407-47F5-A700-4EE77862F06F}" srcOrd="4" destOrd="0" presId="urn:microsoft.com/office/officeart/2005/8/layout/list1"/>
    <dgm:cxn modelId="{E4EE92E4-D4BA-41EC-AFC4-0BD1E434A991}" type="presParOf" srcId="{DF6E5B9B-9407-47F5-A700-4EE77862F06F}" destId="{9D503085-3A0C-4550-98F9-039DAB1BFD9B}" srcOrd="0" destOrd="0" presId="urn:microsoft.com/office/officeart/2005/8/layout/list1"/>
    <dgm:cxn modelId="{45AC7448-A5BF-43B3-B92A-C78A023AA944}" type="presParOf" srcId="{DF6E5B9B-9407-47F5-A700-4EE77862F06F}" destId="{F5E94153-F0A4-4E3B-978B-A0E41FB4122C}" srcOrd="1" destOrd="0" presId="urn:microsoft.com/office/officeart/2005/8/layout/list1"/>
    <dgm:cxn modelId="{C9573D8B-1776-46DE-A803-53C644A71046}" type="presParOf" srcId="{18F11F26-B9A9-4DF4-A6F0-2D916D15C739}" destId="{DA42F2E4-6917-47A4-A882-54D95920843C}" srcOrd="5" destOrd="0" presId="urn:microsoft.com/office/officeart/2005/8/layout/list1"/>
    <dgm:cxn modelId="{9A9F1C1E-3557-4112-A201-20B99D930C19}" type="presParOf" srcId="{18F11F26-B9A9-4DF4-A6F0-2D916D15C739}" destId="{7E61140B-C53B-4F83-BDFB-3C72DA5FCA4F}" srcOrd="6" destOrd="0" presId="urn:microsoft.com/office/officeart/2005/8/layout/list1"/>
    <dgm:cxn modelId="{47D10408-3189-40FB-8517-2331B6B91480}" type="presParOf" srcId="{18F11F26-B9A9-4DF4-A6F0-2D916D15C739}" destId="{AAD7B216-C51B-4371-B118-915CBDC9A8AD}" srcOrd="7" destOrd="0" presId="urn:microsoft.com/office/officeart/2005/8/layout/list1"/>
    <dgm:cxn modelId="{27A05D29-5AE6-41BA-AD75-C0A37CB99474}" type="presParOf" srcId="{18F11F26-B9A9-4DF4-A6F0-2D916D15C739}" destId="{CF252B67-7D00-4715-A875-C7AB9270E884}" srcOrd="8" destOrd="0" presId="urn:microsoft.com/office/officeart/2005/8/layout/list1"/>
    <dgm:cxn modelId="{67ED6DDC-04BE-4D6D-8C45-580AAB098468}" type="presParOf" srcId="{CF252B67-7D00-4715-A875-C7AB9270E884}" destId="{43C8C08D-C031-497D-A699-166166389F2D}" srcOrd="0" destOrd="0" presId="urn:microsoft.com/office/officeart/2005/8/layout/list1"/>
    <dgm:cxn modelId="{7F370B36-0211-45B9-8CDF-462051939B5D}" type="presParOf" srcId="{CF252B67-7D00-4715-A875-C7AB9270E884}" destId="{A8AD446E-E82C-4EA1-A2D6-FE5F2E03411E}" srcOrd="1" destOrd="0" presId="urn:microsoft.com/office/officeart/2005/8/layout/list1"/>
    <dgm:cxn modelId="{B596BF22-2B81-44FE-A19C-7775AF4B6810}" type="presParOf" srcId="{18F11F26-B9A9-4DF4-A6F0-2D916D15C739}" destId="{61377850-76EC-4303-8C9E-BFC0412F7837}" srcOrd="9" destOrd="0" presId="urn:microsoft.com/office/officeart/2005/8/layout/list1"/>
    <dgm:cxn modelId="{0628FE5E-9F01-4544-81E6-11A3F9223F6E}" type="presParOf" srcId="{18F11F26-B9A9-4DF4-A6F0-2D916D15C739}" destId="{CBECB860-700A-4A1B-ADF5-B7E4DDBE423A}" srcOrd="10" destOrd="0" presId="urn:microsoft.com/office/officeart/2005/8/layout/list1"/>
    <dgm:cxn modelId="{41767DD3-2248-4D2C-8537-8E26A3B6DD9D}" type="presParOf" srcId="{18F11F26-B9A9-4DF4-A6F0-2D916D15C739}" destId="{5B0F1F45-74A5-4FD0-B581-D88F95211A4E}" srcOrd="11" destOrd="0" presId="urn:microsoft.com/office/officeart/2005/8/layout/list1"/>
    <dgm:cxn modelId="{2633E001-4390-4D1B-8DB0-DA8D54F94E18}" type="presParOf" srcId="{18F11F26-B9A9-4DF4-A6F0-2D916D15C739}" destId="{121C00F2-EE8C-4A36-99B1-D593095D9E54}" srcOrd="12" destOrd="0" presId="urn:microsoft.com/office/officeart/2005/8/layout/list1"/>
    <dgm:cxn modelId="{B39B48DE-DD1A-4E26-AB7C-B2B7E32E0FA8}" type="presParOf" srcId="{121C00F2-EE8C-4A36-99B1-D593095D9E54}" destId="{B932526A-B8DD-448C-9349-A79DDAD5CA16}" srcOrd="0" destOrd="0" presId="urn:microsoft.com/office/officeart/2005/8/layout/list1"/>
    <dgm:cxn modelId="{A1698235-4278-4503-83CA-4BC11C9BFEB3}" type="presParOf" srcId="{121C00F2-EE8C-4A36-99B1-D593095D9E54}" destId="{4B88E985-ABFC-42B2-A10F-66684F5AA1BC}" srcOrd="1" destOrd="0" presId="urn:microsoft.com/office/officeart/2005/8/layout/list1"/>
    <dgm:cxn modelId="{AC678206-CD6B-4B4B-B923-1D776AC9A56C}" type="presParOf" srcId="{18F11F26-B9A9-4DF4-A6F0-2D916D15C739}" destId="{5E3B4097-22ED-4AB5-B565-56A16154EB36}" srcOrd="13" destOrd="0" presId="urn:microsoft.com/office/officeart/2005/8/layout/list1"/>
    <dgm:cxn modelId="{2D2820AD-D5BA-4136-88FA-C12350AC92B0}" type="presParOf" srcId="{18F11F26-B9A9-4DF4-A6F0-2D916D15C739}" destId="{FEF63779-DAB9-4FBA-8B3C-4D542EF890B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6F5D5D3-33B8-47CC-BD16-9D4CE63785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6D47A0D-58D1-4977-827B-F85D59599A8E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/>
            <a:t>Imagen y Posicionamiento</a:t>
          </a:r>
          <a:endParaRPr lang="es-AR" sz="1600" b="1" dirty="0"/>
        </a:p>
      </dgm:t>
    </dgm:pt>
    <dgm:pt modelId="{9ED92980-80D5-40D7-8FE0-443E26B330C4}" type="parTrans" cxnId="{0E3475FD-63C8-4665-9180-0727DCE3810F}">
      <dgm:prSet/>
      <dgm:spPr/>
      <dgm:t>
        <a:bodyPr/>
        <a:lstStyle/>
        <a:p>
          <a:endParaRPr lang="es-AR"/>
        </a:p>
      </dgm:t>
    </dgm:pt>
    <dgm:pt modelId="{3B8CC241-2456-4EEA-B68F-20D66F31B948}" type="sibTrans" cxnId="{0E3475FD-63C8-4665-9180-0727DCE3810F}">
      <dgm:prSet/>
      <dgm:spPr/>
      <dgm:t>
        <a:bodyPr/>
        <a:lstStyle/>
        <a:p>
          <a:endParaRPr lang="es-AR"/>
        </a:p>
      </dgm:t>
    </dgm:pt>
    <dgm:pt modelId="{091AFF19-C4E1-4E01-9CFE-F4631A3C54DD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/>
            <a:t>Publicitarios</a:t>
          </a:r>
          <a:endParaRPr lang="es-AR" sz="1600" b="1" dirty="0"/>
        </a:p>
      </dgm:t>
    </dgm:pt>
    <dgm:pt modelId="{5E6CE0D2-99BC-42AF-AB42-BE01C6E82080}" type="parTrans" cxnId="{AB0EBBB6-0A88-45CA-83E8-7ED53845D7DA}">
      <dgm:prSet/>
      <dgm:spPr/>
      <dgm:t>
        <a:bodyPr/>
        <a:lstStyle/>
        <a:p>
          <a:endParaRPr lang="es-AR"/>
        </a:p>
      </dgm:t>
    </dgm:pt>
    <dgm:pt modelId="{985E4270-E8D0-49D4-A0BE-13B440C1176D}" type="sibTrans" cxnId="{AB0EBBB6-0A88-45CA-83E8-7ED53845D7DA}">
      <dgm:prSet/>
      <dgm:spPr/>
      <dgm:t>
        <a:bodyPr/>
        <a:lstStyle/>
        <a:p>
          <a:endParaRPr lang="es-AR"/>
        </a:p>
      </dgm:t>
    </dgm:pt>
    <dgm:pt modelId="{010F9FE4-0995-422C-9C17-0EDCBDCBAABE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/>
            <a:t>Promocionales</a:t>
          </a:r>
          <a:endParaRPr lang="es-AR" sz="1600" b="1" dirty="0"/>
        </a:p>
      </dgm:t>
    </dgm:pt>
    <dgm:pt modelId="{1B284014-3BE4-4BF4-94C5-2B8392F07BFA}" type="parTrans" cxnId="{2379DC28-D2F6-4EA3-A2A2-B4B22F22674D}">
      <dgm:prSet/>
      <dgm:spPr/>
      <dgm:t>
        <a:bodyPr/>
        <a:lstStyle/>
        <a:p>
          <a:endParaRPr lang="es-AR"/>
        </a:p>
      </dgm:t>
    </dgm:pt>
    <dgm:pt modelId="{69AF09D9-A565-4015-BD2D-B510C5B92E2B}" type="sibTrans" cxnId="{2379DC28-D2F6-4EA3-A2A2-B4B22F22674D}">
      <dgm:prSet/>
      <dgm:spPr/>
      <dgm:t>
        <a:bodyPr/>
        <a:lstStyle/>
        <a:p>
          <a:endParaRPr lang="es-AR"/>
        </a:p>
      </dgm:t>
    </dgm:pt>
    <dgm:pt modelId="{88AB9F10-4471-4EF1-85EE-33695CD202DE}">
      <dgm:prSet phldrT="[Texto]"/>
      <dgm:spPr/>
      <dgm:t>
        <a:bodyPr/>
        <a:lstStyle/>
        <a:p>
          <a:r>
            <a:rPr lang="es-AR" dirty="0" smtClean="0"/>
            <a:t>Lograr la imagen y posicionamiento elegidos</a:t>
          </a:r>
          <a:endParaRPr lang="es-AR" dirty="0"/>
        </a:p>
      </dgm:t>
    </dgm:pt>
    <dgm:pt modelId="{B2AD4732-85E0-4BAC-B4D3-BE9E89840EFB}" type="parTrans" cxnId="{7395453B-08EF-41C1-AF83-0701E5A0A985}">
      <dgm:prSet/>
      <dgm:spPr/>
      <dgm:t>
        <a:bodyPr/>
        <a:lstStyle/>
        <a:p>
          <a:endParaRPr lang="es-AR"/>
        </a:p>
      </dgm:t>
    </dgm:pt>
    <dgm:pt modelId="{33CB568C-654A-42CD-8C27-7EC4EF3A77A3}" type="sibTrans" cxnId="{7395453B-08EF-41C1-AF83-0701E5A0A985}">
      <dgm:prSet/>
      <dgm:spPr/>
      <dgm:t>
        <a:bodyPr/>
        <a:lstStyle/>
        <a:p>
          <a:endParaRPr lang="es-AR"/>
        </a:p>
      </dgm:t>
    </dgm:pt>
    <dgm:pt modelId="{A17B9F03-75FA-4491-8AAD-E950F63C9633}">
      <dgm:prSet phldrT="[Texto]"/>
      <dgm:spPr/>
      <dgm:t>
        <a:bodyPr/>
        <a:lstStyle/>
        <a:p>
          <a:r>
            <a:rPr lang="es-AR" dirty="0" smtClean="0"/>
            <a:t>Lograr conocimiento del producto en un …% del público / edad de … a …  zona ... / de NSE … </a:t>
          </a:r>
          <a:endParaRPr lang="es-AR" dirty="0"/>
        </a:p>
      </dgm:t>
    </dgm:pt>
    <dgm:pt modelId="{65425913-D860-402C-A676-2D4F57E37F24}" type="parTrans" cxnId="{D60DA84F-29DD-44D6-8377-2A6D8DC8226B}">
      <dgm:prSet/>
      <dgm:spPr/>
      <dgm:t>
        <a:bodyPr/>
        <a:lstStyle/>
        <a:p>
          <a:endParaRPr lang="es-AR"/>
        </a:p>
      </dgm:t>
    </dgm:pt>
    <dgm:pt modelId="{383BD204-7D4F-466A-97CE-E2A14BA8CD96}" type="sibTrans" cxnId="{D60DA84F-29DD-44D6-8377-2A6D8DC8226B}">
      <dgm:prSet/>
      <dgm:spPr/>
      <dgm:t>
        <a:bodyPr/>
        <a:lstStyle/>
        <a:p>
          <a:endParaRPr lang="es-AR"/>
        </a:p>
      </dgm:t>
    </dgm:pt>
    <dgm:pt modelId="{04168084-FAEB-4D35-A4A7-F5ED37804893}">
      <dgm:prSet phldrT="[Texto]"/>
      <dgm:spPr/>
      <dgm:t>
        <a:bodyPr/>
        <a:lstStyle/>
        <a:p>
          <a:r>
            <a:rPr lang="es-AR" dirty="0" smtClean="0"/>
            <a:t>Lograr una prueba de producto en …% de los hogares / empresas en la zona de cobertura</a:t>
          </a:r>
          <a:endParaRPr lang="es-AR" dirty="0"/>
        </a:p>
      </dgm:t>
    </dgm:pt>
    <dgm:pt modelId="{C9C7FC39-165A-4887-A251-7E386FDEC5B0}" type="parTrans" cxnId="{E88FC58A-E9D3-4060-BEE2-112CA685F20C}">
      <dgm:prSet/>
      <dgm:spPr/>
      <dgm:t>
        <a:bodyPr/>
        <a:lstStyle/>
        <a:p>
          <a:endParaRPr lang="es-AR"/>
        </a:p>
      </dgm:t>
    </dgm:pt>
    <dgm:pt modelId="{16EB8AA7-7F56-42A0-B5B7-76A32E484522}" type="sibTrans" cxnId="{E88FC58A-E9D3-4060-BEE2-112CA685F20C}">
      <dgm:prSet/>
      <dgm:spPr/>
      <dgm:t>
        <a:bodyPr/>
        <a:lstStyle/>
        <a:p>
          <a:endParaRPr lang="es-AR"/>
        </a:p>
      </dgm:t>
    </dgm:pt>
    <dgm:pt modelId="{74F2493A-0D60-4911-8FD0-3268A469EDCF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err="1" smtClean="0"/>
            <a:t>Merchandising</a:t>
          </a:r>
          <a:endParaRPr lang="es-AR" sz="1600" b="1" dirty="0"/>
        </a:p>
      </dgm:t>
    </dgm:pt>
    <dgm:pt modelId="{E4F10BF8-08BC-47B5-9683-7C419D20EC61}" type="parTrans" cxnId="{7E5B4C26-E3AE-4475-8239-2AE1D9CC36C3}">
      <dgm:prSet/>
      <dgm:spPr/>
      <dgm:t>
        <a:bodyPr/>
        <a:lstStyle/>
        <a:p>
          <a:endParaRPr lang="es-AR"/>
        </a:p>
      </dgm:t>
    </dgm:pt>
    <dgm:pt modelId="{1AFC5D42-21DD-453A-B741-3C27B7788FBE}" type="sibTrans" cxnId="{7E5B4C26-E3AE-4475-8239-2AE1D9CC36C3}">
      <dgm:prSet/>
      <dgm:spPr/>
      <dgm:t>
        <a:bodyPr/>
        <a:lstStyle/>
        <a:p>
          <a:endParaRPr lang="es-AR"/>
        </a:p>
      </dgm:t>
    </dgm:pt>
    <dgm:pt modelId="{9C4397E9-DDC7-46D1-92A6-120ABD5AB4C0}">
      <dgm:prSet phldrT="[Texto]"/>
      <dgm:spPr/>
      <dgm:t>
        <a:bodyPr/>
        <a:lstStyle/>
        <a:p>
          <a:r>
            <a:rPr lang="es-AR" dirty="0" smtClean="0"/>
            <a:t>Lograr comunicar el producto en …% de POS al cabo de … meses</a:t>
          </a:r>
          <a:endParaRPr lang="es-AR" dirty="0"/>
        </a:p>
      </dgm:t>
    </dgm:pt>
    <dgm:pt modelId="{98AD7554-27FA-4B82-A044-BF9A08B5F4B2}" type="parTrans" cxnId="{B5CEA8E4-219D-4F37-A92B-9044949B09A3}">
      <dgm:prSet/>
      <dgm:spPr/>
      <dgm:t>
        <a:bodyPr/>
        <a:lstStyle/>
        <a:p>
          <a:endParaRPr lang="es-AR"/>
        </a:p>
      </dgm:t>
    </dgm:pt>
    <dgm:pt modelId="{DD566D41-723D-4FE1-8407-8C9D7739FB08}" type="sibTrans" cxnId="{B5CEA8E4-219D-4F37-A92B-9044949B09A3}">
      <dgm:prSet/>
      <dgm:spPr/>
      <dgm:t>
        <a:bodyPr/>
        <a:lstStyle/>
        <a:p>
          <a:endParaRPr lang="es-AR"/>
        </a:p>
      </dgm:t>
    </dgm:pt>
    <dgm:pt modelId="{938897C6-D0F7-4157-AD6C-0AABAE60EF0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/>
            <a:t>Relaciones Públicas</a:t>
          </a:r>
          <a:endParaRPr lang="es-AR" sz="1600" b="1" dirty="0"/>
        </a:p>
      </dgm:t>
    </dgm:pt>
    <dgm:pt modelId="{C3768A93-663F-4C79-A879-A26C2D6003CB}" type="parTrans" cxnId="{615103E1-7C95-4C6D-B591-0124BD2A571E}">
      <dgm:prSet/>
      <dgm:spPr/>
      <dgm:t>
        <a:bodyPr/>
        <a:lstStyle/>
        <a:p>
          <a:endParaRPr lang="es-AR"/>
        </a:p>
      </dgm:t>
    </dgm:pt>
    <dgm:pt modelId="{804D4AAC-4869-4CD6-9D7B-7480C08EB673}" type="sibTrans" cxnId="{615103E1-7C95-4C6D-B591-0124BD2A571E}">
      <dgm:prSet/>
      <dgm:spPr/>
      <dgm:t>
        <a:bodyPr/>
        <a:lstStyle/>
        <a:p>
          <a:endParaRPr lang="es-AR"/>
        </a:p>
      </dgm:t>
    </dgm:pt>
    <dgm:pt modelId="{158235FD-B9E8-4730-98AD-13DC4B8E40BF}">
      <dgm:prSet phldrT="[Texto]"/>
      <dgm:spPr/>
      <dgm:t>
        <a:bodyPr/>
        <a:lstStyle/>
        <a:p>
          <a:endParaRPr lang="es-AR" dirty="0"/>
        </a:p>
      </dgm:t>
    </dgm:pt>
    <dgm:pt modelId="{7A85D40B-4202-4D26-8578-EC6E2ADACC30}" type="parTrans" cxnId="{093FF5B6-65BD-47FE-B7BE-892EAF24430C}">
      <dgm:prSet/>
      <dgm:spPr/>
      <dgm:t>
        <a:bodyPr/>
        <a:lstStyle/>
        <a:p>
          <a:endParaRPr lang="es-AR"/>
        </a:p>
      </dgm:t>
    </dgm:pt>
    <dgm:pt modelId="{CE2CFE2E-5F65-4BF8-B2C1-EEE9C4C8D828}" type="sibTrans" cxnId="{093FF5B6-65BD-47FE-B7BE-892EAF24430C}">
      <dgm:prSet/>
      <dgm:spPr/>
      <dgm:t>
        <a:bodyPr/>
        <a:lstStyle/>
        <a:p>
          <a:endParaRPr lang="es-AR"/>
        </a:p>
      </dgm:t>
    </dgm:pt>
    <dgm:pt modelId="{3062E841-CC32-4367-9557-45570EA6FAAC}">
      <dgm:prSet phldrT="[Texto]"/>
      <dgm:spPr/>
      <dgm:t>
        <a:bodyPr/>
        <a:lstStyle/>
        <a:p>
          <a:r>
            <a:rPr lang="es-AR" dirty="0" smtClean="0"/>
            <a:t>Lograr en … meses que un …% de los lideres de opinión, grupos de presión y referentes opinen que las características del producto hacen que resulte el mas útil y el que mejor servicio presta.</a:t>
          </a:r>
          <a:endParaRPr lang="es-AR" dirty="0"/>
        </a:p>
      </dgm:t>
    </dgm:pt>
    <dgm:pt modelId="{0E074013-A5FF-443F-BD7E-2314B2A0EE19}" type="parTrans" cxnId="{F4EE20C9-F1E1-4784-B74C-9E3806747562}">
      <dgm:prSet/>
      <dgm:spPr/>
      <dgm:t>
        <a:bodyPr/>
        <a:lstStyle/>
        <a:p>
          <a:endParaRPr lang="es-AR"/>
        </a:p>
      </dgm:t>
    </dgm:pt>
    <dgm:pt modelId="{809999AE-D74E-4867-8E4A-381FA5B931F5}" type="sibTrans" cxnId="{F4EE20C9-F1E1-4784-B74C-9E3806747562}">
      <dgm:prSet/>
      <dgm:spPr/>
      <dgm:t>
        <a:bodyPr/>
        <a:lstStyle/>
        <a:p>
          <a:endParaRPr lang="es-AR"/>
        </a:p>
      </dgm:t>
    </dgm:pt>
    <dgm:pt modelId="{F66CE71B-625A-4832-BCAA-4E5689E35C23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/>
            <a:t>Difusión Periodística</a:t>
          </a:r>
          <a:endParaRPr lang="es-AR" sz="1600" b="1" dirty="0"/>
        </a:p>
      </dgm:t>
    </dgm:pt>
    <dgm:pt modelId="{47F5D016-B3A5-4A2B-AA99-4F099FC08847}" type="parTrans" cxnId="{DABCFD0E-3539-4F57-9DD3-385BF8F1C4AC}">
      <dgm:prSet/>
      <dgm:spPr/>
      <dgm:t>
        <a:bodyPr/>
        <a:lstStyle/>
        <a:p>
          <a:endParaRPr lang="es-AR"/>
        </a:p>
      </dgm:t>
    </dgm:pt>
    <dgm:pt modelId="{0527F524-9885-4F17-80E1-6937BDD19A35}" type="sibTrans" cxnId="{DABCFD0E-3539-4F57-9DD3-385BF8F1C4AC}">
      <dgm:prSet/>
      <dgm:spPr/>
      <dgm:t>
        <a:bodyPr/>
        <a:lstStyle/>
        <a:p>
          <a:endParaRPr lang="es-AR"/>
        </a:p>
      </dgm:t>
    </dgm:pt>
    <dgm:pt modelId="{724D91A0-DFEF-40A9-886C-6FC24D22BB5C}">
      <dgm:prSet phldrT="[Texto]"/>
      <dgm:spPr/>
      <dgm:t>
        <a:bodyPr/>
        <a:lstStyle/>
        <a:p>
          <a:r>
            <a:rPr lang="es-AR" dirty="0" smtClean="0"/>
            <a:t>Lograr que un …% de la audiencia reciba durante … meses una comunicación permanente que contribuya a establecer el liderazgo del producto y de la empresa.</a:t>
          </a:r>
          <a:endParaRPr lang="es-AR" dirty="0"/>
        </a:p>
      </dgm:t>
    </dgm:pt>
    <dgm:pt modelId="{A166D671-9477-4480-B23A-99D45FB5D0A4}" type="parTrans" cxnId="{DA97C3BE-CF48-46A4-9541-18391F31F76A}">
      <dgm:prSet/>
      <dgm:spPr/>
      <dgm:t>
        <a:bodyPr/>
        <a:lstStyle/>
        <a:p>
          <a:endParaRPr lang="es-AR"/>
        </a:p>
      </dgm:t>
    </dgm:pt>
    <dgm:pt modelId="{B2BE6C58-9019-405C-BD0F-961BAD2838FD}" type="sibTrans" cxnId="{DA97C3BE-CF48-46A4-9541-18391F31F76A}">
      <dgm:prSet/>
      <dgm:spPr/>
      <dgm:t>
        <a:bodyPr/>
        <a:lstStyle/>
        <a:p>
          <a:endParaRPr lang="es-AR"/>
        </a:p>
      </dgm:t>
    </dgm:pt>
    <dgm:pt modelId="{AFEB9FF7-E3DB-43D0-A4E3-AD37C048FDC1}" type="pres">
      <dgm:prSet presAssocID="{46F5D5D3-33B8-47CC-BD16-9D4CE63785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146DF86-911E-416E-B31B-CC73DE195D4D}" type="pres">
      <dgm:prSet presAssocID="{06D47A0D-58D1-4977-827B-F85D59599A8E}" presName="parentLin" presStyleCnt="0"/>
      <dgm:spPr/>
    </dgm:pt>
    <dgm:pt modelId="{54807B35-9C22-4709-8F1A-7361A8CDAADF}" type="pres">
      <dgm:prSet presAssocID="{06D47A0D-58D1-4977-827B-F85D59599A8E}" presName="parentLeftMargin" presStyleLbl="node1" presStyleIdx="0" presStyleCnt="6"/>
      <dgm:spPr/>
      <dgm:t>
        <a:bodyPr/>
        <a:lstStyle/>
        <a:p>
          <a:endParaRPr lang="es-AR"/>
        </a:p>
      </dgm:t>
    </dgm:pt>
    <dgm:pt modelId="{796C8DFA-7D1C-42A9-AF87-AC04BEED9B95}" type="pres">
      <dgm:prSet presAssocID="{06D47A0D-58D1-4977-827B-F85D59599A8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47660D2-2824-4F20-BDC3-A450D4AAB9BA}" type="pres">
      <dgm:prSet presAssocID="{06D47A0D-58D1-4977-827B-F85D59599A8E}" presName="negativeSpace" presStyleCnt="0"/>
      <dgm:spPr/>
    </dgm:pt>
    <dgm:pt modelId="{1CA9C61B-72AC-422F-AA23-CBDE70927C58}" type="pres">
      <dgm:prSet presAssocID="{06D47A0D-58D1-4977-827B-F85D59599A8E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678D4BF-A10C-4200-B4DC-6DFFCB68A1A5}" type="pres">
      <dgm:prSet presAssocID="{3B8CC241-2456-4EEA-B68F-20D66F31B948}" presName="spaceBetweenRectangles" presStyleCnt="0"/>
      <dgm:spPr/>
    </dgm:pt>
    <dgm:pt modelId="{639AA466-EBE0-4799-9378-C1E0216AF092}" type="pres">
      <dgm:prSet presAssocID="{091AFF19-C4E1-4E01-9CFE-F4631A3C54DD}" presName="parentLin" presStyleCnt="0"/>
      <dgm:spPr/>
    </dgm:pt>
    <dgm:pt modelId="{6C249D7A-53CD-4D51-97BF-0A3B17FDA09A}" type="pres">
      <dgm:prSet presAssocID="{091AFF19-C4E1-4E01-9CFE-F4631A3C54DD}" presName="parentLeftMargin" presStyleLbl="node1" presStyleIdx="0" presStyleCnt="6"/>
      <dgm:spPr/>
      <dgm:t>
        <a:bodyPr/>
        <a:lstStyle/>
        <a:p>
          <a:endParaRPr lang="es-AR"/>
        </a:p>
      </dgm:t>
    </dgm:pt>
    <dgm:pt modelId="{4E4F3359-9C0A-4142-AA01-F1D2B817EFBC}" type="pres">
      <dgm:prSet presAssocID="{091AFF19-C4E1-4E01-9CFE-F4631A3C54D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7110F8-41A5-4E82-BF35-F6A401FE8765}" type="pres">
      <dgm:prSet presAssocID="{091AFF19-C4E1-4E01-9CFE-F4631A3C54DD}" presName="negativeSpace" presStyleCnt="0"/>
      <dgm:spPr/>
    </dgm:pt>
    <dgm:pt modelId="{1919D3C0-CB6A-4B19-80E3-842B8523346A}" type="pres">
      <dgm:prSet presAssocID="{091AFF19-C4E1-4E01-9CFE-F4631A3C54DD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ADA2433-3E37-4A41-82FB-3EC851FFBC55}" type="pres">
      <dgm:prSet presAssocID="{985E4270-E8D0-49D4-A0BE-13B440C1176D}" presName="spaceBetweenRectangles" presStyleCnt="0"/>
      <dgm:spPr/>
    </dgm:pt>
    <dgm:pt modelId="{A0091E0B-9D33-4F63-9477-25FB754DBDCA}" type="pres">
      <dgm:prSet presAssocID="{010F9FE4-0995-422C-9C17-0EDCBDCBAABE}" presName="parentLin" presStyleCnt="0"/>
      <dgm:spPr/>
    </dgm:pt>
    <dgm:pt modelId="{4D66CC62-E942-4526-8042-0E67123DA39A}" type="pres">
      <dgm:prSet presAssocID="{010F9FE4-0995-422C-9C17-0EDCBDCBAABE}" presName="parentLeftMargin" presStyleLbl="node1" presStyleIdx="1" presStyleCnt="6"/>
      <dgm:spPr/>
      <dgm:t>
        <a:bodyPr/>
        <a:lstStyle/>
        <a:p>
          <a:endParaRPr lang="es-AR"/>
        </a:p>
      </dgm:t>
    </dgm:pt>
    <dgm:pt modelId="{56444A54-5722-4290-AF96-A67AA4151A38}" type="pres">
      <dgm:prSet presAssocID="{010F9FE4-0995-422C-9C17-0EDCBDCBAAB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8B5DF3-932F-4CDB-96CE-F68635DB2618}" type="pres">
      <dgm:prSet presAssocID="{010F9FE4-0995-422C-9C17-0EDCBDCBAABE}" presName="negativeSpace" presStyleCnt="0"/>
      <dgm:spPr/>
    </dgm:pt>
    <dgm:pt modelId="{8BA9869A-ECBA-4E48-AE09-4F342FF4B008}" type="pres">
      <dgm:prSet presAssocID="{010F9FE4-0995-422C-9C17-0EDCBDCBAABE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EF07062-5EB0-4B26-B401-E4BB4860D701}" type="pres">
      <dgm:prSet presAssocID="{69AF09D9-A565-4015-BD2D-B510C5B92E2B}" presName="spaceBetweenRectangles" presStyleCnt="0"/>
      <dgm:spPr/>
    </dgm:pt>
    <dgm:pt modelId="{977FE234-8594-40AE-BDA6-05B1ED599C29}" type="pres">
      <dgm:prSet presAssocID="{74F2493A-0D60-4911-8FD0-3268A469EDCF}" presName="parentLin" presStyleCnt="0"/>
      <dgm:spPr/>
    </dgm:pt>
    <dgm:pt modelId="{92DF1410-589C-41C5-819C-3AC57BB34CE4}" type="pres">
      <dgm:prSet presAssocID="{74F2493A-0D60-4911-8FD0-3268A469EDCF}" presName="parentLeftMargin" presStyleLbl="node1" presStyleIdx="2" presStyleCnt="6"/>
      <dgm:spPr/>
      <dgm:t>
        <a:bodyPr/>
        <a:lstStyle/>
        <a:p>
          <a:endParaRPr lang="es-AR"/>
        </a:p>
      </dgm:t>
    </dgm:pt>
    <dgm:pt modelId="{7227CBD4-2BB8-4A88-BE1E-0BEC0F734F6A}" type="pres">
      <dgm:prSet presAssocID="{74F2493A-0D60-4911-8FD0-3268A469EDC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2B0EFB0-FF37-497D-9717-739D8F5658A9}" type="pres">
      <dgm:prSet presAssocID="{74F2493A-0D60-4911-8FD0-3268A469EDCF}" presName="negativeSpace" presStyleCnt="0"/>
      <dgm:spPr/>
    </dgm:pt>
    <dgm:pt modelId="{1371E083-E6E3-49B8-B84B-3847D4AF024B}" type="pres">
      <dgm:prSet presAssocID="{74F2493A-0D60-4911-8FD0-3268A469EDCF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3774FB2-7C39-4D92-89A1-40456AD76203}" type="pres">
      <dgm:prSet presAssocID="{1AFC5D42-21DD-453A-B741-3C27B7788FBE}" presName="spaceBetweenRectangles" presStyleCnt="0"/>
      <dgm:spPr/>
    </dgm:pt>
    <dgm:pt modelId="{82A1BA50-1808-4780-90FB-AE303BF915A7}" type="pres">
      <dgm:prSet presAssocID="{938897C6-D0F7-4157-AD6C-0AABAE60EF05}" presName="parentLin" presStyleCnt="0"/>
      <dgm:spPr/>
    </dgm:pt>
    <dgm:pt modelId="{64750CCD-F614-4AFE-B43E-8CCFD6CDF755}" type="pres">
      <dgm:prSet presAssocID="{938897C6-D0F7-4157-AD6C-0AABAE60EF05}" presName="parentLeftMargin" presStyleLbl="node1" presStyleIdx="3" presStyleCnt="6"/>
      <dgm:spPr/>
      <dgm:t>
        <a:bodyPr/>
        <a:lstStyle/>
        <a:p>
          <a:endParaRPr lang="es-AR"/>
        </a:p>
      </dgm:t>
    </dgm:pt>
    <dgm:pt modelId="{4A1EA84F-9F4F-4B37-B2F7-E96672C0C366}" type="pres">
      <dgm:prSet presAssocID="{938897C6-D0F7-4157-AD6C-0AABAE60EF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945A00-7B40-45CF-8762-9D3C6E5FCCE4}" type="pres">
      <dgm:prSet presAssocID="{938897C6-D0F7-4157-AD6C-0AABAE60EF05}" presName="negativeSpace" presStyleCnt="0"/>
      <dgm:spPr/>
    </dgm:pt>
    <dgm:pt modelId="{D857FBF5-33E4-441D-8089-17CC2E86148C}" type="pres">
      <dgm:prSet presAssocID="{938897C6-D0F7-4157-AD6C-0AABAE60EF05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2F39F5-B8F0-4FEF-8D01-B25856F07B21}" type="pres">
      <dgm:prSet presAssocID="{804D4AAC-4869-4CD6-9D7B-7480C08EB673}" presName="spaceBetweenRectangles" presStyleCnt="0"/>
      <dgm:spPr/>
    </dgm:pt>
    <dgm:pt modelId="{301BD088-594B-4514-85FB-5C243C255749}" type="pres">
      <dgm:prSet presAssocID="{F66CE71B-625A-4832-BCAA-4E5689E35C23}" presName="parentLin" presStyleCnt="0"/>
      <dgm:spPr/>
    </dgm:pt>
    <dgm:pt modelId="{0132A864-E519-41B5-95CD-C5D5FF6CF2F2}" type="pres">
      <dgm:prSet presAssocID="{F66CE71B-625A-4832-BCAA-4E5689E35C23}" presName="parentLeftMargin" presStyleLbl="node1" presStyleIdx="4" presStyleCnt="6"/>
      <dgm:spPr/>
      <dgm:t>
        <a:bodyPr/>
        <a:lstStyle/>
        <a:p>
          <a:endParaRPr lang="es-AR"/>
        </a:p>
      </dgm:t>
    </dgm:pt>
    <dgm:pt modelId="{8D822675-9ACB-4E90-93DB-30E58167AB1A}" type="pres">
      <dgm:prSet presAssocID="{F66CE71B-625A-4832-BCAA-4E5689E35C2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D06238-8989-4D73-B459-2A4E6D0C8114}" type="pres">
      <dgm:prSet presAssocID="{F66CE71B-625A-4832-BCAA-4E5689E35C23}" presName="negativeSpace" presStyleCnt="0"/>
      <dgm:spPr/>
    </dgm:pt>
    <dgm:pt modelId="{59DD7E81-08FB-47D0-9483-1A8820BD7B75}" type="pres">
      <dgm:prSet presAssocID="{F66CE71B-625A-4832-BCAA-4E5689E35C23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D58CF12-D9FB-474B-9FF7-DC127ED713B8}" type="presOf" srcId="{938897C6-D0F7-4157-AD6C-0AABAE60EF05}" destId="{4A1EA84F-9F4F-4B37-B2F7-E96672C0C366}" srcOrd="1" destOrd="0" presId="urn:microsoft.com/office/officeart/2005/8/layout/list1"/>
    <dgm:cxn modelId="{12C84275-881B-4458-B841-EAB7C63B640D}" type="presOf" srcId="{9C4397E9-DDC7-46D1-92A6-120ABD5AB4C0}" destId="{1371E083-E6E3-49B8-B84B-3847D4AF024B}" srcOrd="0" destOrd="0" presId="urn:microsoft.com/office/officeart/2005/8/layout/list1"/>
    <dgm:cxn modelId="{2379DC28-D2F6-4EA3-A2A2-B4B22F22674D}" srcId="{46F5D5D3-33B8-47CC-BD16-9D4CE63785AC}" destId="{010F9FE4-0995-422C-9C17-0EDCBDCBAABE}" srcOrd="2" destOrd="0" parTransId="{1B284014-3BE4-4BF4-94C5-2B8392F07BFA}" sibTransId="{69AF09D9-A565-4015-BD2D-B510C5B92E2B}"/>
    <dgm:cxn modelId="{71DF0724-5F36-4DDF-8EFD-A1450E14FED3}" type="presOf" srcId="{938897C6-D0F7-4157-AD6C-0AABAE60EF05}" destId="{64750CCD-F614-4AFE-B43E-8CCFD6CDF755}" srcOrd="0" destOrd="0" presId="urn:microsoft.com/office/officeart/2005/8/layout/list1"/>
    <dgm:cxn modelId="{2837009E-641A-45DE-909D-1F58FAA093BA}" type="presOf" srcId="{46F5D5D3-33B8-47CC-BD16-9D4CE63785AC}" destId="{AFEB9FF7-E3DB-43D0-A4E3-AD37C048FDC1}" srcOrd="0" destOrd="0" presId="urn:microsoft.com/office/officeart/2005/8/layout/list1"/>
    <dgm:cxn modelId="{5D44727C-BBB1-4B12-9236-D62939037006}" type="presOf" srcId="{A17B9F03-75FA-4491-8AAD-E950F63C9633}" destId="{1919D3C0-CB6A-4B19-80E3-842B8523346A}" srcOrd="0" destOrd="0" presId="urn:microsoft.com/office/officeart/2005/8/layout/list1"/>
    <dgm:cxn modelId="{04C46EE2-B40B-4508-AF45-B213810B3F2D}" type="presOf" srcId="{88AB9F10-4471-4EF1-85EE-33695CD202DE}" destId="{1CA9C61B-72AC-422F-AA23-CBDE70927C58}" srcOrd="0" destOrd="0" presId="urn:microsoft.com/office/officeart/2005/8/layout/list1"/>
    <dgm:cxn modelId="{7E5B4C26-E3AE-4475-8239-2AE1D9CC36C3}" srcId="{46F5D5D3-33B8-47CC-BD16-9D4CE63785AC}" destId="{74F2493A-0D60-4911-8FD0-3268A469EDCF}" srcOrd="3" destOrd="0" parTransId="{E4F10BF8-08BC-47B5-9683-7C419D20EC61}" sibTransId="{1AFC5D42-21DD-453A-B741-3C27B7788FBE}"/>
    <dgm:cxn modelId="{84A1BC3D-B8D6-4015-B302-40256A224094}" type="presOf" srcId="{091AFF19-C4E1-4E01-9CFE-F4631A3C54DD}" destId="{4E4F3359-9C0A-4142-AA01-F1D2B817EFBC}" srcOrd="1" destOrd="0" presId="urn:microsoft.com/office/officeart/2005/8/layout/list1"/>
    <dgm:cxn modelId="{F0B4668D-5E07-437E-8C1B-CBEADDE3886D}" type="presOf" srcId="{3062E841-CC32-4367-9557-45570EA6FAAC}" destId="{D857FBF5-33E4-441D-8089-17CC2E86148C}" srcOrd="0" destOrd="0" presId="urn:microsoft.com/office/officeart/2005/8/layout/list1"/>
    <dgm:cxn modelId="{64A9CEB1-0E93-4411-94C0-D9B313C161DC}" type="presOf" srcId="{010F9FE4-0995-422C-9C17-0EDCBDCBAABE}" destId="{56444A54-5722-4290-AF96-A67AA4151A38}" srcOrd="1" destOrd="0" presId="urn:microsoft.com/office/officeart/2005/8/layout/list1"/>
    <dgm:cxn modelId="{56EEAD27-56AF-4745-9310-CD33A6DCDDBF}" type="presOf" srcId="{74F2493A-0D60-4911-8FD0-3268A469EDCF}" destId="{92DF1410-589C-41C5-819C-3AC57BB34CE4}" srcOrd="0" destOrd="0" presId="urn:microsoft.com/office/officeart/2005/8/layout/list1"/>
    <dgm:cxn modelId="{69347029-BF1C-4C45-A8F7-C579134FA62A}" type="presOf" srcId="{091AFF19-C4E1-4E01-9CFE-F4631A3C54DD}" destId="{6C249D7A-53CD-4D51-97BF-0A3B17FDA09A}" srcOrd="0" destOrd="0" presId="urn:microsoft.com/office/officeart/2005/8/layout/list1"/>
    <dgm:cxn modelId="{E88FC58A-E9D3-4060-BEE2-112CA685F20C}" srcId="{010F9FE4-0995-422C-9C17-0EDCBDCBAABE}" destId="{04168084-FAEB-4D35-A4A7-F5ED37804893}" srcOrd="0" destOrd="0" parTransId="{C9C7FC39-165A-4887-A251-7E386FDEC5B0}" sibTransId="{16EB8AA7-7F56-42A0-B5B7-76A32E484522}"/>
    <dgm:cxn modelId="{0E3475FD-63C8-4665-9180-0727DCE3810F}" srcId="{46F5D5D3-33B8-47CC-BD16-9D4CE63785AC}" destId="{06D47A0D-58D1-4977-827B-F85D59599A8E}" srcOrd="0" destOrd="0" parTransId="{9ED92980-80D5-40D7-8FE0-443E26B330C4}" sibTransId="{3B8CC241-2456-4EEA-B68F-20D66F31B948}"/>
    <dgm:cxn modelId="{DABCFD0E-3539-4F57-9DD3-385BF8F1C4AC}" srcId="{46F5D5D3-33B8-47CC-BD16-9D4CE63785AC}" destId="{F66CE71B-625A-4832-BCAA-4E5689E35C23}" srcOrd="5" destOrd="0" parTransId="{47F5D016-B3A5-4A2B-AA99-4F099FC08847}" sibTransId="{0527F524-9885-4F17-80E1-6937BDD19A35}"/>
    <dgm:cxn modelId="{D4EB5715-0606-4BA2-8FDA-395DB325F530}" type="presOf" srcId="{010F9FE4-0995-422C-9C17-0EDCBDCBAABE}" destId="{4D66CC62-E942-4526-8042-0E67123DA39A}" srcOrd="0" destOrd="0" presId="urn:microsoft.com/office/officeart/2005/8/layout/list1"/>
    <dgm:cxn modelId="{615103E1-7C95-4C6D-B591-0124BD2A571E}" srcId="{46F5D5D3-33B8-47CC-BD16-9D4CE63785AC}" destId="{938897C6-D0F7-4157-AD6C-0AABAE60EF05}" srcOrd="4" destOrd="0" parTransId="{C3768A93-663F-4C79-A879-A26C2D6003CB}" sibTransId="{804D4AAC-4869-4CD6-9D7B-7480C08EB673}"/>
    <dgm:cxn modelId="{093FF5B6-65BD-47FE-B7BE-892EAF24430C}" srcId="{F66CE71B-625A-4832-BCAA-4E5689E35C23}" destId="{158235FD-B9E8-4730-98AD-13DC4B8E40BF}" srcOrd="1" destOrd="0" parTransId="{7A85D40B-4202-4D26-8578-EC6E2ADACC30}" sibTransId="{CE2CFE2E-5F65-4BF8-B2C1-EEE9C4C8D828}"/>
    <dgm:cxn modelId="{B5CEA8E4-219D-4F37-A92B-9044949B09A3}" srcId="{74F2493A-0D60-4911-8FD0-3268A469EDCF}" destId="{9C4397E9-DDC7-46D1-92A6-120ABD5AB4C0}" srcOrd="0" destOrd="0" parTransId="{98AD7554-27FA-4B82-A044-BF9A08B5F4B2}" sibTransId="{DD566D41-723D-4FE1-8407-8C9D7739FB08}"/>
    <dgm:cxn modelId="{109BD006-B23F-414D-9926-5478D7771032}" type="presOf" srcId="{06D47A0D-58D1-4977-827B-F85D59599A8E}" destId="{796C8DFA-7D1C-42A9-AF87-AC04BEED9B95}" srcOrd="1" destOrd="0" presId="urn:microsoft.com/office/officeart/2005/8/layout/list1"/>
    <dgm:cxn modelId="{F4EE20C9-F1E1-4784-B74C-9E3806747562}" srcId="{938897C6-D0F7-4157-AD6C-0AABAE60EF05}" destId="{3062E841-CC32-4367-9557-45570EA6FAAC}" srcOrd="0" destOrd="0" parTransId="{0E074013-A5FF-443F-BD7E-2314B2A0EE19}" sibTransId="{809999AE-D74E-4867-8E4A-381FA5B931F5}"/>
    <dgm:cxn modelId="{DA97C3BE-CF48-46A4-9541-18391F31F76A}" srcId="{F66CE71B-625A-4832-BCAA-4E5689E35C23}" destId="{724D91A0-DFEF-40A9-886C-6FC24D22BB5C}" srcOrd="0" destOrd="0" parTransId="{A166D671-9477-4480-B23A-99D45FB5D0A4}" sibTransId="{B2BE6C58-9019-405C-BD0F-961BAD2838FD}"/>
    <dgm:cxn modelId="{7440DB0B-05AA-4F2C-8E47-E941F3661143}" type="presOf" srcId="{158235FD-B9E8-4730-98AD-13DC4B8E40BF}" destId="{59DD7E81-08FB-47D0-9483-1A8820BD7B75}" srcOrd="0" destOrd="1" presId="urn:microsoft.com/office/officeart/2005/8/layout/list1"/>
    <dgm:cxn modelId="{A7A16832-6332-46E3-A8E9-901BF7E843E5}" type="presOf" srcId="{724D91A0-DFEF-40A9-886C-6FC24D22BB5C}" destId="{59DD7E81-08FB-47D0-9483-1A8820BD7B75}" srcOrd="0" destOrd="0" presId="urn:microsoft.com/office/officeart/2005/8/layout/list1"/>
    <dgm:cxn modelId="{B0994512-FE74-4C00-A02A-0B0F9B402A54}" type="presOf" srcId="{06D47A0D-58D1-4977-827B-F85D59599A8E}" destId="{54807B35-9C22-4709-8F1A-7361A8CDAADF}" srcOrd="0" destOrd="0" presId="urn:microsoft.com/office/officeart/2005/8/layout/list1"/>
    <dgm:cxn modelId="{38160B7C-AA74-49EB-9B0E-D53969AFE68D}" type="presOf" srcId="{74F2493A-0D60-4911-8FD0-3268A469EDCF}" destId="{7227CBD4-2BB8-4A88-BE1E-0BEC0F734F6A}" srcOrd="1" destOrd="0" presId="urn:microsoft.com/office/officeart/2005/8/layout/list1"/>
    <dgm:cxn modelId="{45C92E76-399D-4F47-A8F9-7FE6AD696D8B}" type="presOf" srcId="{F66CE71B-625A-4832-BCAA-4E5689E35C23}" destId="{0132A864-E519-41B5-95CD-C5D5FF6CF2F2}" srcOrd="0" destOrd="0" presId="urn:microsoft.com/office/officeart/2005/8/layout/list1"/>
    <dgm:cxn modelId="{7395453B-08EF-41C1-AF83-0701E5A0A985}" srcId="{06D47A0D-58D1-4977-827B-F85D59599A8E}" destId="{88AB9F10-4471-4EF1-85EE-33695CD202DE}" srcOrd="0" destOrd="0" parTransId="{B2AD4732-85E0-4BAC-B4D3-BE9E89840EFB}" sibTransId="{33CB568C-654A-42CD-8C27-7EC4EF3A77A3}"/>
    <dgm:cxn modelId="{6D207DE5-EA9F-4232-A8F3-FA9E3285862E}" type="presOf" srcId="{04168084-FAEB-4D35-A4A7-F5ED37804893}" destId="{8BA9869A-ECBA-4E48-AE09-4F342FF4B008}" srcOrd="0" destOrd="0" presId="urn:microsoft.com/office/officeart/2005/8/layout/list1"/>
    <dgm:cxn modelId="{B7BE08AB-E552-45C7-8402-B6D0A48EB080}" type="presOf" srcId="{F66CE71B-625A-4832-BCAA-4E5689E35C23}" destId="{8D822675-9ACB-4E90-93DB-30E58167AB1A}" srcOrd="1" destOrd="0" presId="urn:microsoft.com/office/officeart/2005/8/layout/list1"/>
    <dgm:cxn modelId="{D60DA84F-29DD-44D6-8377-2A6D8DC8226B}" srcId="{091AFF19-C4E1-4E01-9CFE-F4631A3C54DD}" destId="{A17B9F03-75FA-4491-8AAD-E950F63C9633}" srcOrd="0" destOrd="0" parTransId="{65425913-D860-402C-A676-2D4F57E37F24}" sibTransId="{383BD204-7D4F-466A-97CE-E2A14BA8CD96}"/>
    <dgm:cxn modelId="{AB0EBBB6-0A88-45CA-83E8-7ED53845D7DA}" srcId="{46F5D5D3-33B8-47CC-BD16-9D4CE63785AC}" destId="{091AFF19-C4E1-4E01-9CFE-F4631A3C54DD}" srcOrd="1" destOrd="0" parTransId="{5E6CE0D2-99BC-42AF-AB42-BE01C6E82080}" sibTransId="{985E4270-E8D0-49D4-A0BE-13B440C1176D}"/>
    <dgm:cxn modelId="{C7C8B856-7062-41A2-9956-B18A5586D72F}" type="presParOf" srcId="{AFEB9FF7-E3DB-43D0-A4E3-AD37C048FDC1}" destId="{9146DF86-911E-416E-B31B-CC73DE195D4D}" srcOrd="0" destOrd="0" presId="urn:microsoft.com/office/officeart/2005/8/layout/list1"/>
    <dgm:cxn modelId="{90A82579-0626-47F2-B516-139CCBFA4344}" type="presParOf" srcId="{9146DF86-911E-416E-B31B-CC73DE195D4D}" destId="{54807B35-9C22-4709-8F1A-7361A8CDAADF}" srcOrd="0" destOrd="0" presId="urn:microsoft.com/office/officeart/2005/8/layout/list1"/>
    <dgm:cxn modelId="{2EEA887B-91E9-4F5D-A4CB-C66C5B4C38A8}" type="presParOf" srcId="{9146DF86-911E-416E-B31B-CC73DE195D4D}" destId="{796C8DFA-7D1C-42A9-AF87-AC04BEED9B95}" srcOrd="1" destOrd="0" presId="urn:microsoft.com/office/officeart/2005/8/layout/list1"/>
    <dgm:cxn modelId="{40F34168-EE50-4AAE-BA6C-84F082D5D836}" type="presParOf" srcId="{AFEB9FF7-E3DB-43D0-A4E3-AD37C048FDC1}" destId="{747660D2-2824-4F20-BDC3-A450D4AAB9BA}" srcOrd="1" destOrd="0" presId="urn:microsoft.com/office/officeart/2005/8/layout/list1"/>
    <dgm:cxn modelId="{9A82FD11-862A-40E3-BB79-2D63AFEEA164}" type="presParOf" srcId="{AFEB9FF7-E3DB-43D0-A4E3-AD37C048FDC1}" destId="{1CA9C61B-72AC-422F-AA23-CBDE70927C58}" srcOrd="2" destOrd="0" presId="urn:microsoft.com/office/officeart/2005/8/layout/list1"/>
    <dgm:cxn modelId="{EFD8935D-CA24-4AA7-AD74-DB8C7927DD64}" type="presParOf" srcId="{AFEB9FF7-E3DB-43D0-A4E3-AD37C048FDC1}" destId="{5678D4BF-A10C-4200-B4DC-6DFFCB68A1A5}" srcOrd="3" destOrd="0" presId="urn:microsoft.com/office/officeart/2005/8/layout/list1"/>
    <dgm:cxn modelId="{CD824977-7F50-42CA-B389-39F84E3778FB}" type="presParOf" srcId="{AFEB9FF7-E3DB-43D0-A4E3-AD37C048FDC1}" destId="{639AA466-EBE0-4799-9378-C1E0216AF092}" srcOrd="4" destOrd="0" presId="urn:microsoft.com/office/officeart/2005/8/layout/list1"/>
    <dgm:cxn modelId="{8821E80D-6960-4D8A-AD98-631A75E19C0E}" type="presParOf" srcId="{639AA466-EBE0-4799-9378-C1E0216AF092}" destId="{6C249D7A-53CD-4D51-97BF-0A3B17FDA09A}" srcOrd="0" destOrd="0" presId="urn:microsoft.com/office/officeart/2005/8/layout/list1"/>
    <dgm:cxn modelId="{01FC65B4-405A-494C-888F-01A36AB874B6}" type="presParOf" srcId="{639AA466-EBE0-4799-9378-C1E0216AF092}" destId="{4E4F3359-9C0A-4142-AA01-F1D2B817EFBC}" srcOrd="1" destOrd="0" presId="urn:microsoft.com/office/officeart/2005/8/layout/list1"/>
    <dgm:cxn modelId="{C99289A9-B8C1-4F65-B4D8-059E94C62E65}" type="presParOf" srcId="{AFEB9FF7-E3DB-43D0-A4E3-AD37C048FDC1}" destId="{C67110F8-41A5-4E82-BF35-F6A401FE8765}" srcOrd="5" destOrd="0" presId="urn:microsoft.com/office/officeart/2005/8/layout/list1"/>
    <dgm:cxn modelId="{055E97F1-AFCC-4462-B609-82BC14EDB177}" type="presParOf" srcId="{AFEB9FF7-E3DB-43D0-A4E3-AD37C048FDC1}" destId="{1919D3C0-CB6A-4B19-80E3-842B8523346A}" srcOrd="6" destOrd="0" presId="urn:microsoft.com/office/officeart/2005/8/layout/list1"/>
    <dgm:cxn modelId="{44B45BD0-8521-4C45-BC0C-5951187798AA}" type="presParOf" srcId="{AFEB9FF7-E3DB-43D0-A4E3-AD37C048FDC1}" destId="{1ADA2433-3E37-4A41-82FB-3EC851FFBC55}" srcOrd="7" destOrd="0" presId="urn:microsoft.com/office/officeart/2005/8/layout/list1"/>
    <dgm:cxn modelId="{9B076B42-ABE3-417F-974F-E1716D74240C}" type="presParOf" srcId="{AFEB9FF7-E3DB-43D0-A4E3-AD37C048FDC1}" destId="{A0091E0B-9D33-4F63-9477-25FB754DBDCA}" srcOrd="8" destOrd="0" presId="urn:microsoft.com/office/officeart/2005/8/layout/list1"/>
    <dgm:cxn modelId="{DE48F1A6-5A77-4680-803B-8F850563D45C}" type="presParOf" srcId="{A0091E0B-9D33-4F63-9477-25FB754DBDCA}" destId="{4D66CC62-E942-4526-8042-0E67123DA39A}" srcOrd="0" destOrd="0" presId="urn:microsoft.com/office/officeart/2005/8/layout/list1"/>
    <dgm:cxn modelId="{F4605F3E-AA4D-4E0A-BDED-43C496232E66}" type="presParOf" srcId="{A0091E0B-9D33-4F63-9477-25FB754DBDCA}" destId="{56444A54-5722-4290-AF96-A67AA4151A38}" srcOrd="1" destOrd="0" presId="urn:microsoft.com/office/officeart/2005/8/layout/list1"/>
    <dgm:cxn modelId="{20ABB9C4-69D9-4892-86EC-8E71B3CF8558}" type="presParOf" srcId="{AFEB9FF7-E3DB-43D0-A4E3-AD37C048FDC1}" destId="{7E8B5DF3-932F-4CDB-96CE-F68635DB2618}" srcOrd="9" destOrd="0" presId="urn:microsoft.com/office/officeart/2005/8/layout/list1"/>
    <dgm:cxn modelId="{52581A8C-4441-4043-91D1-0FE80AAD0061}" type="presParOf" srcId="{AFEB9FF7-E3DB-43D0-A4E3-AD37C048FDC1}" destId="{8BA9869A-ECBA-4E48-AE09-4F342FF4B008}" srcOrd="10" destOrd="0" presId="urn:microsoft.com/office/officeart/2005/8/layout/list1"/>
    <dgm:cxn modelId="{905FCAB2-E022-4242-8844-8BBC49A21125}" type="presParOf" srcId="{AFEB9FF7-E3DB-43D0-A4E3-AD37C048FDC1}" destId="{FEF07062-5EB0-4B26-B401-E4BB4860D701}" srcOrd="11" destOrd="0" presId="urn:microsoft.com/office/officeart/2005/8/layout/list1"/>
    <dgm:cxn modelId="{CD3E4F4D-3937-459A-B442-33FD5C293335}" type="presParOf" srcId="{AFEB9FF7-E3DB-43D0-A4E3-AD37C048FDC1}" destId="{977FE234-8594-40AE-BDA6-05B1ED599C29}" srcOrd="12" destOrd="0" presId="urn:microsoft.com/office/officeart/2005/8/layout/list1"/>
    <dgm:cxn modelId="{BFEF665D-F962-4DFF-A248-65D72BA12E0A}" type="presParOf" srcId="{977FE234-8594-40AE-BDA6-05B1ED599C29}" destId="{92DF1410-589C-41C5-819C-3AC57BB34CE4}" srcOrd="0" destOrd="0" presId="urn:microsoft.com/office/officeart/2005/8/layout/list1"/>
    <dgm:cxn modelId="{250D7E4B-A74C-44A6-B760-4191469975B9}" type="presParOf" srcId="{977FE234-8594-40AE-BDA6-05B1ED599C29}" destId="{7227CBD4-2BB8-4A88-BE1E-0BEC0F734F6A}" srcOrd="1" destOrd="0" presId="urn:microsoft.com/office/officeart/2005/8/layout/list1"/>
    <dgm:cxn modelId="{F7EE9122-87A8-4FCA-909F-6A090D6FA5DA}" type="presParOf" srcId="{AFEB9FF7-E3DB-43D0-A4E3-AD37C048FDC1}" destId="{C2B0EFB0-FF37-497D-9717-739D8F5658A9}" srcOrd="13" destOrd="0" presId="urn:microsoft.com/office/officeart/2005/8/layout/list1"/>
    <dgm:cxn modelId="{998F5F1E-B8AD-436C-AE9F-889F48232B93}" type="presParOf" srcId="{AFEB9FF7-E3DB-43D0-A4E3-AD37C048FDC1}" destId="{1371E083-E6E3-49B8-B84B-3847D4AF024B}" srcOrd="14" destOrd="0" presId="urn:microsoft.com/office/officeart/2005/8/layout/list1"/>
    <dgm:cxn modelId="{46E61E82-71D1-4941-90A2-732349ECC3B2}" type="presParOf" srcId="{AFEB9FF7-E3DB-43D0-A4E3-AD37C048FDC1}" destId="{C3774FB2-7C39-4D92-89A1-40456AD76203}" srcOrd="15" destOrd="0" presId="urn:microsoft.com/office/officeart/2005/8/layout/list1"/>
    <dgm:cxn modelId="{9A182024-94BA-4666-85E9-2986A4BC8862}" type="presParOf" srcId="{AFEB9FF7-E3DB-43D0-A4E3-AD37C048FDC1}" destId="{82A1BA50-1808-4780-90FB-AE303BF915A7}" srcOrd="16" destOrd="0" presId="urn:microsoft.com/office/officeart/2005/8/layout/list1"/>
    <dgm:cxn modelId="{74875239-1C95-4764-A01D-A36D6EA90952}" type="presParOf" srcId="{82A1BA50-1808-4780-90FB-AE303BF915A7}" destId="{64750CCD-F614-4AFE-B43E-8CCFD6CDF755}" srcOrd="0" destOrd="0" presId="urn:microsoft.com/office/officeart/2005/8/layout/list1"/>
    <dgm:cxn modelId="{24E7B3B5-F2AB-4DC0-ABF1-F7D7EA7917E7}" type="presParOf" srcId="{82A1BA50-1808-4780-90FB-AE303BF915A7}" destId="{4A1EA84F-9F4F-4B37-B2F7-E96672C0C366}" srcOrd="1" destOrd="0" presId="urn:microsoft.com/office/officeart/2005/8/layout/list1"/>
    <dgm:cxn modelId="{5659823F-1BDF-46F0-A23E-42AD831918AE}" type="presParOf" srcId="{AFEB9FF7-E3DB-43D0-A4E3-AD37C048FDC1}" destId="{44945A00-7B40-45CF-8762-9D3C6E5FCCE4}" srcOrd="17" destOrd="0" presId="urn:microsoft.com/office/officeart/2005/8/layout/list1"/>
    <dgm:cxn modelId="{2B93D823-DE1E-4C9C-B6FB-25F9CEA273D0}" type="presParOf" srcId="{AFEB9FF7-E3DB-43D0-A4E3-AD37C048FDC1}" destId="{D857FBF5-33E4-441D-8089-17CC2E86148C}" srcOrd="18" destOrd="0" presId="urn:microsoft.com/office/officeart/2005/8/layout/list1"/>
    <dgm:cxn modelId="{2E89F753-6730-4906-9194-04D2947E38A8}" type="presParOf" srcId="{AFEB9FF7-E3DB-43D0-A4E3-AD37C048FDC1}" destId="{852F39F5-B8F0-4FEF-8D01-B25856F07B21}" srcOrd="19" destOrd="0" presId="urn:microsoft.com/office/officeart/2005/8/layout/list1"/>
    <dgm:cxn modelId="{6F4CC580-C68E-4BCE-966B-884626787DF6}" type="presParOf" srcId="{AFEB9FF7-E3DB-43D0-A4E3-AD37C048FDC1}" destId="{301BD088-594B-4514-85FB-5C243C255749}" srcOrd="20" destOrd="0" presId="urn:microsoft.com/office/officeart/2005/8/layout/list1"/>
    <dgm:cxn modelId="{6CD047D5-19B9-440D-BEF0-99DD283098A3}" type="presParOf" srcId="{301BD088-594B-4514-85FB-5C243C255749}" destId="{0132A864-E519-41B5-95CD-C5D5FF6CF2F2}" srcOrd="0" destOrd="0" presId="urn:microsoft.com/office/officeart/2005/8/layout/list1"/>
    <dgm:cxn modelId="{234F946E-9957-4D11-A35E-20933888495E}" type="presParOf" srcId="{301BD088-594B-4514-85FB-5C243C255749}" destId="{8D822675-9ACB-4E90-93DB-30E58167AB1A}" srcOrd="1" destOrd="0" presId="urn:microsoft.com/office/officeart/2005/8/layout/list1"/>
    <dgm:cxn modelId="{D4565D9E-BF37-4700-813A-48DA4E709347}" type="presParOf" srcId="{AFEB9FF7-E3DB-43D0-A4E3-AD37C048FDC1}" destId="{83D06238-8989-4D73-B459-2A4E6D0C8114}" srcOrd="21" destOrd="0" presId="urn:microsoft.com/office/officeart/2005/8/layout/list1"/>
    <dgm:cxn modelId="{8444AF20-181B-42E4-8594-C0D3D6DE8A8B}" type="presParOf" srcId="{AFEB9FF7-E3DB-43D0-A4E3-AD37C048FDC1}" destId="{59DD7E81-08FB-47D0-9483-1A8820BD7B7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F703963-5185-489D-B4D2-60D28ACD14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40BD8A4-311E-4696-8745-4B1F6BA5266D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smtClean="0"/>
            <a:t>Identificación del público meta</a:t>
          </a:r>
          <a:endParaRPr lang="es-AR" b="1" dirty="0"/>
        </a:p>
      </dgm:t>
    </dgm:pt>
    <dgm:pt modelId="{6E63DC4F-7CD7-4030-A209-AFC89F98B7A5}" type="parTrans" cxnId="{4069B5F5-CB30-457F-90B4-CB456E86B18C}">
      <dgm:prSet/>
      <dgm:spPr/>
      <dgm:t>
        <a:bodyPr/>
        <a:lstStyle/>
        <a:p>
          <a:endParaRPr lang="es-AR"/>
        </a:p>
      </dgm:t>
    </dgm:pt>
    <dgm:pt modelId="{13FD38C6-56F5-456A-AF8B-7D36367E23C5}" type="sibTrans" cxnId="{4069B5F5-CB30-457F-90B4-CB456E86B18C}">
      <dgm:prSet/>
      <dgm:spPr/>
      <dgm:t>
        <a:bodyPr/>
        <a:lstStyle/>
        <a:p>
          <a:endParaRPr lang="es-AR"/>
        </a:p>
      </dgm:t>
    </dgm:pt>
    <dgm:pt modelId="{EAA74C77-3945-414A-86B5-A81E81E4EA04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smtClean="0"/>
            <a:t>Determinación de la respuesta esperada</a:t>
          </a:r>
          <a:endParaRPr lang="es-AR" b="1" dirty="0"/>
        </a:p>
      </dgm:t>
    </dgm:pt>
    <dgm:pt modelId="{DF3C53F4-1D83-4A7F-91F3-A7EA2EB6D9A1}" type="parTrans" cxnId="{9ACFEB84-12D6-4E64-A567-61C94A2B65AD}">
      <dgm:prSet/>
      <dgm:spPr/>
      <dgm:t>
        <a:bodyPr/>
        <a:lstStyle/>
        <a:p>
          <a:endParaRPr lang="es-AR"/>
        </a:p>
      </dgm:t>
    </dgm:pt>
    <dgm:pt modelId="{523A2FA2-3D8E-4C29-9006-2D4345DFEEC6}" type="sibTrans" cxnId="{9ACFEB84-12D6-4E64-A567-61C94A2B65AD}">
      <dgm:prSet/>
      <dgm:spPr/>
      <dgm:t>
        <a:bodyPr/>
        <a:lstStyle/>
        <a:p>
          <a:endParaRPr lang="es-AR"/>
        </a:p>
      </dgm:t>
    </dgm:pt>
    <dgm:pt modelId="{DFCC878C-1F71-481F-B6D1-48A7340E2A77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smtClean="0"/>
            <a:t>Elección del mensaje</a:t>
          </a:r>
          <a:endParaRPr lang="es-AR" b="1" dirty="0"/>
        </a:p>
      </dgm:t>
    </dgm:pt>
    <dgm:pt modelId="{6CD97F82-A4ED-4814-BE78-34A81498F59C}" type="parTrans" cxnId="{E0C7F4F7-44B3-45E5-9B49-822822461388}">
      <dgm:prSet/>
      <dgm:spPr/>
      <dgm:t>
        <a:bodyPr/>
        <a:lstStyle/>
        <a:p>
          <a:endParaRPr lang="es-AR"/>
        </a:p>
      </dgm:t>
    </dgm:pt>
    <dgm:pt modelId="{A929B65C-2B3A-40F8-86C4-AF989FD65515}" type="sibTrans" cxnId="{E0C7F4F7-44B3-45E5-9B49-822822461388}">
      <dgm:prSet/>
      <dgm:spPr/>
      <dgm:t>
        <a:bodyPr/>
        <a:lstStyle/>
        <a:p>
          <a:endParaRPr lang="es-AR"/>
        </a:p>
      </dgm:t>
    </dgm:pt>
    <dgm:pt modelId="{B7094A94-6A39-4355-B4E1-04C874D2B469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smtClean="0"/>
            <a:t>Elección de los medios</a:t>
          </a:r>
          <a:endParaRPr lang="es-AR" b="1" dirty="0"/>
        </a:p>
      </dgm:t>
    </dgm:pt>
    <dgm:pt modelId="{6D071198-7F6F-4BAC-9D86-539D0DD57101}" type="parTrans" cxnId="{4B985FEB-6EDD-45D8-A56A-301A3144C865}">
      <dgm:prSet/>
      <dgm:spPr/>
      <dgm:t>
        <a:bodyPr/>
        <a:lstStyle/>
        <a:p>
          <a:endParaRPr lang="es-AR"/>
        </a:p>
      </dgm:t>
    </dgm:pt>
    <dgm:pt modelId="{A8C79C8B-57AC-453A-B77A-237FABFAD7A6}" type="sibTrans" cxnId="{4B985FEB-6EDD-45D8-A56A-301A3144C865}">
      <dgm:prSet/>
      <dgm:spPr/>
      <dgm:t>
        <a:bodyPr/>
        <a:lstStyle/>
        <a:p>
          <a:endParaRPr lang="es-AR"/>
        </a:p>
      </dgm:t>
    </dgm:pt>
    <dgm:pt modelId="{4F436E90-2CBA-4559-B854-614B1541E647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smtClean="0"/>
            <a:t>Atributos de la fuente</a:t>
          </a:r>
          <a:endParaRPr lang="es-AR" b="1" dirty="0"/>
        </a:p>
      </dgm:t>
    </dgm:pt>
    <dgm:pt modelId="{5BACF069-C26F-4B7A-91C4-FB31C392CD2F}" type="parTrans" cxnId="{53D7A3B0-97E0-4901-9646-95229550E4A3}">
      <dgm:prSet/>
      <dgm:spPr/>
      <dgm:t>
        <a:bodyPr/>
        <a:lstStyle/>
        <a:p>
          <a:endParaRPr lang="es-AR"/>
        </a:p>
      </dgm:t>
    </dgm:pt>
    <dgm:pt modelId="{8B61ACB5-7162-47C4-A334-9874B2529678}" type="sibTrans" cxnId="{53D7A3B0-97E0-4901-9646-95229550E4A3}">
      <dgm:prSet/>
      <dgm:spPr/>
      <dgm:t>
        <a:bodyPr/>
        <a:lstStyle/>
        <a:p>
          <a:endParaRPr lang="es-AR"/>
        </a:p>
      </dgm:t>
    </dgm:pt>
    <dgm:pt modelId="{280EF3E5-6796-49EB-A372-BD234AF92BA2}">
      <dgm:prSet phldrT="[Texto]"/>
      <dgm:spPr>
        <a:solidFill>
          <a:srgbClr val="7030A0"/>
        </a:solidFill>
      </dgm:spPr>
      <dgm:t>
        <a:bodyPr/>
        <a:lstStyle/>
        <a:p>
          <a:r>
            <a:rPr lang="es-AR" b="1" dirty="0" err="1" smtClean="0"/>
            <a:t>Feedback</a:t>
          </a:r>
          <a:endParaRPr lang="es-AR" b="1" dirty="0"/>
        </a:p>
      </dgm:t>
    </dgm:pt>
    <dgm:pt modelId="{D634B69D-D1AC-4BE4-97B9-AA3B9E7322DA}" type="parTrans" cxnId="{A32E7657-D7D8-42C9-9A90-31F5C2801406}">
      <dgm:prSet/>
      <dgm:spPr/>
      <dgm:t>
        <a:bodyPr/>
        <a:lstStyle/>
        <a:p>
          <a:endParaRPr lang="es-AR"/>
        </a:p>
      </dgm:t>
    </dgm:pt>
    <dgm:pt modelId="{030FB415-B383-40A6-A348-2752F9501A93}" type="sibTrans" cxnId="{A32E7657-D7D8-42C9-9A90-31F5C2801406}">
      <dgm:prSet/>
      <dgm:spPr/>
      <dgm:t>
        <a:bodyPr/>
        <a:lstStyle/>
        <a:p>
          <a:endParaRPr lang="es-AR"/>
        </a:p>
      </dgm:t>
    </dgm:pt>
    <dgm:pt modelId="{73E70651-22FA-4BC2-B0AF-2FAF282FA5D0}" type="pres">
      <dgm:prSet presAssocID="{FF703963-5185-489D-B4D2-60D28ACD147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BCFE263A-ACC6-4887-B3C8-93AD49D37A53}" type="pres">
      <dgm:prSet presAssocID="{040BD8A4-311E-4696-8745-4B1F6BA5266D}" presName="horFlow" presStyleCnt="0"/>
      <dgm:spPr/>
    </dgm:pt>
    <dgm:pt modelId="{E9BC0742-37E0-4437-BD52-CBB4C362CA11}" type="pres">
      <dgm:prSet presAssocID="{040BD8A4-311E-4696-8745-4B1F6BA5266D}" presName="bigChev" presStyleLbl="node1" presStyleIdx="0" presStyleCnt="6" custScaleX="250148"/>
      <dgm:spPr/>
      <dgm:t>
        <a:bodyPr/>
        <a:lstStyle/>
        <a:p>
          <a:endParaRPr lang="es-AR"/>
        </a:p>
      </dgm:t>
    </dgm:pt>
    <dgm:pt modelId="{96255AE9-4D6F-489A-930F-4459C6996A5B}" type="pres">
      <dgm:prSet presAssocID="{040BD8A4-311E-4696-8745-4B1F6BA5266D}" presName="vSp" presStyleCnt="0"/>
      <dgm:spPr/>
    </dgm:pt>
    <dgm:pt modelId="{E99825D2-8A64-4D33-917B-8EAD269DCD34}" type="pres">
      <dgm:prSet presAssocID="{EAA74C77-3945-414A-86B5-A81E81E4EA04}" presName="horFlow" presStyleCnt="0"/>
      <dgm:spPr/>
    </dgm:pt>
    <dgm:pt modelId="{F25612C2-CF43-49AF-B5EA-55737EC5298E}" type="pres">
      <dgm:prSet presAssocID="{EAA74C77-3945-414A-86B5-A81E81E4EA04}" presName="bigChev" presStyleLbl="node1" presStyleIdx="1" presStyleCnt="6" custScaleX="250148"/>
      <dgm:spPr/>
      <dgm:t>
        <a:bodyPr/>
        <a:lstStyle/>
        <a:p>
          <a:endParaRPr lang="es-AR"/>
        </a:p>
      </dgm:t>
    </dgm:pt>
    <dgm:pt modelId="{29CEE5C4-62E7-4C60-98F0-AFAA19F32E5E}" type="pres">
      <dgm:prSet presAssocID="{EAA74C77-3945-414A-86B5-A81E81E4EA04}" presName="vSp" presStyleCnt="0"/>
      <dgm:spPr/>
    </dgm:pt>
    <dgm:pt modelId="{056DBE68-ABD9-4DE9-B6E3-DB1D24D32D98}" type="pres">
      <dgm:prSet presAssocID="{DFCC878C-1F71-481F-B6D1-48A7340E2A77}" presName="horFlow" presStyleCnt="0"/>
      <dgm:spPr/>
    </dgm:pt>
    <dgm:pt modelId="{93505D7D-295F-47E7-A8BF-4855C060F011}" type="pres">
      <dgm:prSet presAssocID="{DFCC878C-1F71-481F-B6D1-48A7340E2A77}" presName="bigChev" presStyleLbl="node1" presStyleIdx="2" presStyleCnt="6" custScaleX="250148"/>
      <dgm:spPr/>
      <dgm:t>
        <a:bodyPr/>
        <a:lstStyle/>
        <a:p>
          <a:endParaRPr lang="es-AR"/>
        </a:p>
      </dgm:t>
    </dgm:pt>
    <dgm:pt modelId="{55069DEB-B118-4E4D-90AC-8FDD03AB8A95}" type="pres">
      <dgm:prSet presAssocID="{DFCC878C-1F71-481F-B6D1-48A7340E2A77}" presName="vSp" presStyleCnt="0"/>
      <dgm:spPr/>
    </dgm:pt>
    <dgm:pt modelId="{E0C94876-1541-48A3-B758-4689D87D0B07}" type="pres">
      <dgm:prSet presAssocID="{B7094A94-6A39-4355-B4E1-04C874D2B469}" presName="horFlow" presStyleCnt="0"/>
      <dgm:spPr/>
    </dgm:pt>
    <dgm:pt modelId="{14822120-EA84-4F30-8D15-7EFB985223FC}" type="pres">
      <dgm:prSet presAssocID="{B7094A94-6A39-4355-B4E1-04C874D2B469}" presName="bigChev" presStyleLbl="node1" presStyleIdx="3" presStyleCnt="6" custScaleX="250148"/>
      <dgm:spPr/>
      <dgm:t>
        <a:bodyPr/>
        <a:lstStyle/>
        <a:p>
          <a:endParaRPr lang="es-AR"/>
        </a:p>
      </dgm:t>
    </dgm:pt>
    <dgm:pt modelId="{C613B103-B5D0-41F6-955A-750E2BE7BB7F}" type="pres">
      <dgm:prSet presAssocID="{B7094A94-6A39-4355-B4E1-04C874D2B469}" presName="vSp" presStyleCnt="0"/>
      <dgm:spPr/>
    </dgm:pt>
    <dgm:pt modelId="{8D9D2CB1-28EC-488F-9789-8C676CD57ABA}" type="pres">
      <dgm:prSet presAssocID="{4F436E90-2CBA-4559-B854-614B1541E647}" presName="horFlow" presStyleCnt="0"/>
      <dgm:spPr/>
    </dgm:pt>
    <dgm:pt modelId="{932709B6-46D9-4CD6-B738-C300601711FB}" type="pres">
      <dgm:prSet presAssocID="{4F436E90-2CBA-4559-B854-614B1541E647}" presName="bigChev" presStyleLbl="node1" presStyleIdx="4" presStyleCnt="6" custScaleX="250148"/>
      <dgm:spPr/>
      <dgm:t>
        <a:bodyPr/>
        <a:lstStyle/>
        <a:p>
          <a:endParaRPr lang="es-AR"/>
        </a:p>
      </dgm:t>
    </dgm:pt>
    <dgm:pt modelId="{9B0B2B28-482B-4107-9BED-1F7E9B0BABDF}" type="pres">
      <dgm:prSet presAssocID="{4F436E90-2CBA-4559-B854-614B1541E647}" presName="vSp" presStyleCnt="0"/>
      <dgm:spPr/>
    </dgm:pt>
    <dgm:pt modelId="{C2AFFFD6-2214-465E-8CEE-354A6F1A2C20}" type="pres">
      <dgm:prSet presAssocID="{280EF3E5-6796-49EB-A372-BD234AF92BA2}" presName="horFlow" presStyleCnt="0"/>
      <dgm:spPr/>
    </dgm:pt>
    <dgm:pt modelId="{1FD3128F-7269-48FF-9B52-049F33F00341}" type="pres">
      <dgm:prSet presAssocID="{280EF3E5-6796-49EB-A372-BD234AF92BA2}" presName="bigChev" presStyleLbl="node1" presStyleIdx="5" presStyleCnt="6" custScaleX="250148"/>
      <dgm:spPr/>
      <dgm:t>
        <a:bodyPr/>
        <a:lstStyle/>
        <a:p>
          <a:endParaRPr lang="es-AR"/>
        </a:p>
      </dgm:t>
    </dgm:pt>
  </dgm:ptLst>
  <dgm:cxnLst>
    <dgm:cxn modelId="{8E704689-89F1-4B32-BFFA-9E87250E2B41}" type="presOf" srcId="{040BD8A4-311E-4696-8745-4B1F6BA5266D}" destId="{E9BC0742-37E0-4437-BD52-CBB4C362CA11}" srcOrd="0" destOrd="0" presId="urn:microsoft.com/office/officeart/2005/8/layout/lProcess3"/>
    <dgm:cxn modelId="{EE3F8E4F-54A4-42EC-A245-93488A59456C}" type="presOf" srcId="{EAA74C77-3945-414A-86B5-A81E81E4EA04}" destId="{F25612C2-CF43-49AF-B5EA-55737EC5298E}" srcOrd="0" destOrd="0" presId="urn:microsoft.com/office/officeart/2005/8/layout/lProcess3"/>
    <dgm:cxn modelId="{4069B5F5-CB30-457F-90B4-CB456E86B18C}" srcId="{FF703963-5185-489D-B4D2-60D28ACD1470}" destId="{040BD8A4-311E-4696-8745-4B1F6BA5266D}" srcOrd="0" destOrd="0" parTransId="{6E63DC4F-7CD7-4030-A209-AFC89F98B7A5}" sibTransId="{13FD38C6-56F5-456A-AF8B-7D36367E23C5}"/>
    <dgm:cxn modelId="{0269FE11-E8C4-4DDC-A3A3-F9D6F5A1836E}" type="presOf" srcId="{4F436E90-2CBA-4559-B854-614B1541E647}" destId="{932709B6-46D9-4CD6-B738-C300601711FB}" srcOrd="0" destOrd="0" presId="urn:microsoft.com/office/officeart/2005/8/layout/lProcess3"/>
    <dgm:cxn modelId="{E0C7F4F7-44B3-45E5-9B49-822822461388}" srcId="{FF703963-5185-489D-B4D2-60D28ACD1470}" destId="{DFCC878C-1F71-481F-B6D1-48A7340E2A77}" srcOrd="2" destOrd="0" parTransId="{6CD97F82-A4ED-4814-BE78-34A81498F59C}" sibTransId="{A929B65C-2B3A-40F8-86C4-AF989FD65515}"/>
    <dgm:cxn modelId="{E946FF15-6D31-42A9-B932-DA31C2AF0C5B}" type="presOf" srcId="{280EF3E5-6796-49EB-A372-BD234AF92BA2}" destId="{1FD3128F-7269-48FF-9B52-049F33F00341}" srcOrd="0" destOrd="0" presId="urn:microsoft.com/office/officeart/2005/8/layout/lProcess3"/>
    <dgm:cxn modelId="{9ACFEB84-12D6-4E64-A567-61C94A2B65AD}" srcId="{FF703963-5185-489D-B4D2-60D28ACD1470}" destId="{EAA74C77-3945-414A-86B5-A81E81E4EA04}" srcOrd="1" destOrd="0" parTransId="{DF3C53F4-1D83-4A7F-91F3-A7EA2EB6D9A1}" sibTransId="{523A2FA2-3D8E-4C29-9006-2D4345DFEEC6}"/>
    <dgm:cxn modelId="{4C2774BB-D53C-4ED3-8D6E-6B376A0CDD21}" type="presOf" srcId="{B7094A94-6A39-4355-B4E1-04C874D2B469}" destId="{14822120-EA84-4F30-8D15-7EFB985223FC}" srcOrd="0" destOrd="0" presId="urn:microsoft.com/office/officeart/2005/8/layout/lProcess3"/>
    <dgm:cxn modelId="{A32E7657-D7D8-42C9-9A90-31F5C2801406}" srcId="{FF703963-5185-489D-B4D2-60D28ACD1470}" destId="{280EF3E5-6796-49EB-A372-BD234AF92BA2}" srcOrd="5" destOrd="0" parTransId="{D634B69D-D1AC-4BE4-97B9-AA3B9E7322DA}" sibTransId="{030FB415-B383-40A6-A348-2752F9501A93}"/>
    <dgm:cxn modelId="{53D7A3B0-97E0-4901-9646-95229550E4A3}" srcId="{FF703963-5185-489D-B4D2-60D28ACD1470}" destId="{4F436E90-2CBA-4559-B854-614B1541E647}" srcOrd="4" destOrd="0" parTransId="{5BACF069-C26F-4B7A-91C4-FB31C392CD2F}" sibTransId="{8B61ACB5-7162-47C4-A334-9874B2529678}"/>
    <dgm:cxn modelId="{4B985FEB-6EDD-45D8-A56A-301A3144C865}" srcId="{FF703963-5185-489D-B4D2-60D28ACD1470}" destId="{B7094A94-6A39-4355-B4E1-04C874D2B469}" srcOrd="3" destOrd="0" parTransId="{6D071198-7F6F-4BAC-9D86-539D0DD57101}" sibTransId="{A8C79C8B-57AC-453A-B77A-237FABFAD7A6}"/>
    <dgm:cxn modelId="{410743A9-F104-4E89-BB37-082305E0C5D7}" type="presOf" srcId="{DFCC878C-1F71-481F-B6D1-48A7340E2A77}" destId="{93505D7D-295F-47E7-A8BF-4855C060F011}" srcOrd="0" destOrd="0" presId="urn:microsoft.com/office/officeart/2005/8/layout/lProcess3"/>
    <dgm:cxn modelId="{733F134A-0937-4BAA-885C-45AD8264F69B}" type="presOf" srcId="{FF703963-5185-489D-B4D2-60D28ACD1470}" destId="{73E70651-22FA-4BC2-B0AF-2FAF282FA5D0}" srcOrd="0" destOrd="0" presId="urn:microsoft.com/office/officeart/2005/8/layout/lProcess3"/>
    <dgm:cxn modelId="{65FD9692-F4AD-466E-AC58-3892BECEAFB0}" type="presParOf" srcId="{73E70651-22FA-4BC2-B0AF-2FAF282FA5D0}" destId="{BCFE263A-ACC6-4887-B3C8-93AD49D37A53}" srcOrd="0" destOrd="0" presId="urn:microsoft.com/office/officeart/2005/8/layout/lProcess3"/>
    <dgm:cxn modelId="{7AC2904D-0362-4BEE-AE25-A1A651A5DC12}" type="presParOf" srcId="{BCFE263A-ACC6-4887-B3C8-93AD49D37A53}" destId="{E9BC0742-37E0-4437-BD52-CBB4C362CA11}" srcOrd="0" destOrd="0" presId="urn:microsoft.com/office/officeart/2005/8/layout/lProcess3"/>
    <dgm:cxn modelId="{D74A3640-C6D6-46FB-B390-47C8782C090E}" type="presParOf" srcId="{73E70651-22FA-4BC2-B0AF-2FAF282FA5D0}" destId="{96255AE9-4D6F-489A-930F-4459C6996A5B}" srcOrd="1" destOrd="0" presId="urn:microsoft.com/office/officeart/2005/8/layout/lProcess3"/>
    <dgm:cxn modelId="{FE33A2D7-0632-433B-A291-4335652ECD83}" type="presParOf" srcId="{73E70651-22FA-4BC2-B0AF-2FAF282FA5D0}" destId="{E99825D2-8A64-4D33-917B-8EAD269DCD34}" srcOrd="2" destOrd="0" presId="urn:microsoft.com/office/officeart/2005/8/layout/lProcess3"/>
    <dgm:cxn modelId="{BAF5C9A8-3158-46E2-A833-D10A635D6A1F}" type="presParOf" srcId="{E99825D2-8A64-4D33-917B-8EAD269DCD34}" destId="{F25612C2-CF43-49AF-B5EA-55737EC5298E}" srcOrd="0" destOrd="0" presId="urn:microsoft.com/office/officeart/2005/8/layout/lProcess3"/>
    <dgm:cxn modelId="{9A1AEC80-7A69-4C76-8D1C-D123C3C900FB}" type="presParOf" srcId="{73E70651-22FA-4BC2-B0AF-2FAF282FA5D0}" destId="{29CEE5C4-62E7-4C60-98F0-AFAA19F32E5E}" srcOrd="3" destOrd="0" presId="urn:microsoft.com/office/officeart/2005/8/layout/lProcess3"/>
    <dgm:cxn modelId="{31772D17-306A-42AD-9F7C-C4B8662CE686}" type="presParOf" srcId="{73E70651-22FA-4BC2-B0AF-2FAF282FA5D0}" destId="{056DBE68-ABD9-4DE9-B6E3-DB1D24D32D98}" srcOrd="4" destOrd="0" presId="urn:microsoft.com/office/officeart/2005/8/layout/lProcess3"/>
    <dgm:cxn modelId="{B5C79BC5-B917-41D7-86F7-D3F53B5B19DF}" type="presParOf" srcId="{056DBE68-ABD9-4DE9-B6E3-DB1D24D32D98}" destId="{93505D7D-295F-47E7-A8BF-4855C060F011}" srcOrd="0" destOrd="0" presId="urn:microsoft.com/office/officeart/2005/8/layout/lProcess3"/>
    <dgm:cxn modelId="{7006F759-71C7-421E-B7CF-A8099E75C691}" type="presParOf" srcId="{73E70651-22FA-4BC2-B0AF-2FAF282FA5D0}" destId="{55069DEB-B118-4E4D-90AC-8FDD03AB8A95}" srcOrd="5" destOrd="0" presId="urn:microsoft.com/office/officeart/2005/8/layout/lProcess3"/>
    <dgm:cxn modelId="{614B61A6-5181-488E-817A-988817C0DA7D}" type="presParOf" srcId="{73E70651-22FA-4BC2-B0AF-2FAF282FA5D0}" destId="{E0C94876-1541-48A3-B758-4689D87D0B07}" srcOrd="6" destOrd="0" presId="urn:microsoft.com/office/officeart/2005/8/layout/lProcess3"/>
    <dgm:cxn modelId="{09772D5A-B100-4ACA-B052-6AF50DB5A14A}" type="presParOf" srcId="{E0C94876-1541-48A3-B758-4689D87D0B07}" destId="{14822120-EA84-4F30-8D15-7EFB985223FC}" srcOrd="0" destOrd="0" presId="urn:microsoft.com/office/officeart/2005/8/layout/lProcess3"/>
    <dgm:cxn modelId="{04FD18B1-798D-425E-AE9D-23EC9256146E}" type="presParOf" srcId="{73E70651-22FA-4BC2-B0AF-2FAF282FA5D0}" destId="{C613B103-B5D0-41F6-955A-750E2BE7BB7F}" srcOrd="7" destOrd="0" presId="urn:microsoft.com/office/officeart/2005/8/layout/lProcess3"/>
    <dgm:cxn modelId="{B5BB6996-6CE5-4F28-8E07-F2BFCF177BBB}" type="presParOf" srcId="{73E70651-22FA-4BC2-B0AF-2FAF282FA5D0}" destId="{8D9D2CB1-28EC-488F-9789-8C676CD57ABA}" srcOrd="8" destOrd="0" presId="urn:microsoft.com/office/officeart/2005/8/layout/lProcess3"/>
    <dgm:cxn modelId="{60C83B30-6077-4ABA-B0EE-0D9F5EDC86EB}" type="presParOf" srcId="{8D9D2CB1-28EC-488F-9789-8C676CD57ABA}" destId="{932709B6-46D9-4CD6-B738-C300601711FB}" srcOrd="0" destOrd="0" presId="urn:microsoft.com/office/officeart/2005/8/layout/lProcess3"/>
    <dgm:cxn modelId="{AE50E3B6-04FB-45B8-B0A5-4A9BDB1407B3}" type="presParOf" srcId="{73E70651-22FA-4BC2-B0AF-2FAF282FA5D0}" destId="{9B0B2B28-482B-4107-9BED-1F7E9B0BABDF}" srcOrd="9" destOrd="0" presId="urn:microsoft.com/office/officeart/2005/8/layout/lProcess3"/>
    <dgm:cxn modelId="{C802BFDB-44B6-4735-8B1E-73A28FC5B97B}" type="presParOf" srcId="{73E70651-22FA-4BC2-B0AF-2FAF282FA5D0}" destId="{C2AFFFD6-2214-465E-8CEE-354A6F1A2C20}" srcOrd="10" destOrd="0" presId="urn:microsoft.com/office/officeart/2005/8/layout/lProcess3"/>
    <dgm:cxn modelId="{2CEE27B6-11D8-434A-87F6-8D324F21E578}" type="presParOf" srcId="{C2AFFFD6-2214-465E-8CEE-354A6F1A2C20}" destId="{1FD3128F-7269-48FF-9B52-049F33F0034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FE6164B-124B-4F36-B2F0-BED6F5B2D35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DAB864F-8A62-47B7-BF5B-C41349EF5063}">
      <dgm:prSet phldrT="[Texto]" custT="1"/>
      <dgm:spPr/>
      <dgm:t>
        <a:bodyPr/>
        <a:lstStyle/>
        <a:p>
          <a:r>
            <a:rPr lang="es-AR" sz="1400" b="1" dirty="0" smtClean="0"/>
            <a:t>Información preliminar</a:t>
          </a:r>
          <a:endParaRPr lang="es-AR" sz="1400" b="1" dirty="0"/>
        </a:p>
      </dgm:t>
    </dgm:pt>
    <dgm:pt modelId="{93FE4511-50EC-46CF-9316-4F4B8AB32C1C}" type="parTrans" cxnId="{B6882502-26DB-4D0B-8B41-D235566F3532}">
      <dgm:prSet/>
      <dgm:spPr/>
      <dgm:t>
        <a:bodyPr/>
        <a:lstStyle/>
        <a:p>
          <a:endParaRPr lang="es-AR"/>
        </a:p>
      </dgm:t>
    </dgm:pt>
    <dgm:pt modelId="{A81BA4C2-D153-4FAE-8213-AB5675DC7415}" type="sibTrans" cxnId="{B6882502-26DB-4D0B-8B41-D235566F3532}">
      <dgm:prSet/>
      <dgm:spPr/>
      <dgm:t>
        <a:bodyPr/>
        <a:lstStyle/>
        <a:p>
          <a:endParaRPr lang="es-AR"/>
        </a:p>
      </dgm:t>
    </dgm:pt>
    <dgm:pt modelId="{F9E10934-F345-4E1B-9D69-4BC26BC336BE}">
      <dgm:prSet phldrT="[Texto]" custT="1"/>
      <dgm:spPr/>
      <dgm:t>
        <a:bodyPr/>
        <a:lstStyle/>
        <a:p>
          <a:r>
            <a:rPr lang="es-AR" sz="1400" b="1" dirty="0" smtClean="0"/>
            <a:t>Conocimiento</a:t>
          </a:r>
          <a:endParaRPr lang="es-AR" sz="1400" b="1" dirty="0"/>
        </a:p>
      </dgm:t>
    </dgm:pt>
    <dgm:pt modelId="{B5CB390D-B0AE-454F-B16B-F042C13F3EC6}" type="parTrans" cxnId="{1CB54C9E-B6CB-44AA-9D20-257A19AD15B3}">
      <dgm:prSet/>
      <dgm:spPr/>
      <dgm:t>
        <a:bodyPr/>
        <a:lstStyle/>
        <a:p>
          <a:endParaRPr lang="es-AR"/>
        </a:p>
      </dgm:t>
    </dgm:pt>
    <dgm:pt modelId="{E7F178FE-8DAA-4492-8A53-FE8DA1FB6F30}" type="sibTrans" cxnId="{1CB54C9E-B6CB-44AA-9D20-257A19AD15B3}">
      <dgm:prSet/>
      <dgm:spPr/>
      <dgm:t>
        <a:bodyPr/>
        <a:lstStyle/>
        <a:p>
          <a:endParaRPr lang="es-AR"/>
        </a:p>
      </dgm:t>
    </dgm:pt>
    <dgm:pt modelId="{7F6D7B43-5B41-4BE9-AF77-309FB5EDC5C7}">
      <dgm:prSet phldrT="[Texto]" custT="1"/>
      <dgm:spPr/>
      <dgm:t>
        <a:bodyPr/>
        <a:lstStyle/>
        <a:p>
          <a:r>
            <a:rPr lang="es-AR" sz="1400" b="1" dirty="0" smtClean="0"/>
            <a:t>Atractivo</a:t>
          </a:r>
        </a:p>
      </dgm:t>
    </dgm:pt>
    <dgm:pt modelId="{CD77EBCD-8DD2-42AF-B0F5-FD45ACE63975}" type="parTrans" cxnId="{CB897915-B5B0-470D-9A46-176C97B78F19}">
      <dgm:prSet/>
      <dgm:spPr/>
      <dgm:t>
        <a:bodyPr/>
        <a:lstStyle/>
        <a:p>
          <a:endParaRPr lang="es-AR"/>
        </a:p>
      </dgm:t>
    </dgm:pt>
    <dgm:pt modelId="{0E495C45-BCDF-43A0-86B5-4A50CC5EC6F6}" type="sibTrans" cxnId="{CB897915-B5B0-470D-9A46-176C97B78F19}">
      <dgm:prSet/>
      <dgm:spPr/>
      <dgm:t>
        <a:bodyPr/>
        <a:lstStyle/>
        <a:p>
          <a:endParaRPr lang="es-AR"/>
        </a:p>
      </dgm:t>
    </dgm:pt>
    <dgm:pt modelId="{A598129C-F9B3-47BE-8E16-72EAB07FADC7}">
      <dgm:prSet phldrT="[Texto]" custT="1"/>
      <dgm:spPr/>
      <dgm:t>
        <a:bodyPr/>
        <a:lstStyle/>
        <a:p>
          <a:r>
            <a:rPr lang="es-AR" sz="1400" b="1" dirty="0" smtClean="0"/>
            <a:t>Convicción</a:t>
          </a:r>
          <a:endParaRPr lang="es-AR" sz="1400" b="1" dirty="0"/>
        </a:p>
      </dgm:t>
    </dgm:pt>
    <dgm:pt modelId="{092E16F4-C682-4789-9A9F-10D4BD84D41E}" type="parTrans" cxnId="{AD67F129-9206-44D3-AD4C-7D743C9AA93E}">
      <dgm:prSet/>
      <dgm:spPr/>
      <dgm:t>
        <a:bodyPr/>
        <a:lstStyle/>
        <a:p>
          <a:endParaRPr lang="es-AR"/>
        </a:p>
      </dgm:t>
    </dgm:pt>
    <dgm:pt modelId="{08222DF4-547D-4567-9958-88A33A0CF147}" type="sibTrans" cxnId="{AD67F129-9206-44D3-AD4C-7D743C9AA93E}">
      <dgm:prSet/>
      <dgm:spPr/>
      <dgm:t>
        <a:bodyPr/>
        <a:lstStyle/>
        <a:p>
          <a:endParaRPr lang="es-AR"/>
        </a:p>
      </dgm:t>
    </dgm:pt>
    <dgm:pt modelId="{8CA96841-993D-4B96-9D38-0809EBB003D4}">
      <dgm:prSet phldrT="[Texto]" custT="1"/>
      <dgm:spPr/>
      <dgm:t>
        <a:bodyPr/>
        <a:lstStyle/>
        <a:p>
          <a:r>
            <a:rPr lang="es-AR" sz="1400" b="1" dirty="0" smtClean="0"/>
            <a:t>Preferencia</a:t>
          </a:r>
          <a:endParaRPr lang="es-AR" sz="1400" b="1" dirty="0"/>
        </a:p>
      </dgm:t>
    </dgm:pt>
    <dgm:pt modelId="{ED5A33DD-803F-4567-A45D-321D466DA6F1}" type="parTrans" cxnId="{E6F5427C-B507-4735-95B4-64A6F55F0A45}">
      <dgm:prSet/>
      <dgm:spPr/>
      <dgm:t>
        <a:bodyPr/>
        <a:lstStyle/>
        <a:p>
          <a:endParaRPr lang="es-AR"/>
        </a:p>
      </dgm:t>
    </dgm:pt>
    <dgm:pt modelId="{98CA3F97-A216-4053-AD5A-AF6D7F6774D6}" type="sibTrans" cxnId="{E6F5427C-B507-4735-95B4-64A6F55F0A45}">
      <dgm:prSet/>
      <dgm:spPr/>
      <dgm:t>
        <a:bodyPr/>
        <a:lstStyle/>
        <a:p>
          <a:endParaRPr lang="es-AR"/>
        </a:p>
      </dgm:t>
    </dgm:pt>
    <dgm:pt modelId="{20D42498-678B-4C27-BC7D-FD3D75D408DC}">
      <dgm:prSet phldrT="[Texto]"/>
      <dgm:spPr/>
      <dgm:t>
        <a:bodyPr/>
        <a:lstStyle/>
        <a:p>
          <a:r>
            <a:rPr lang="es-AR" dirty="0" smtClean="0"/>
            <a:t>El consumidor preferiría el producto pero no está convencido de él</a:t>
          </a:r>
          <a:endParaRPr lang="es-AR" dirty="0"/>
        </a:p>
      </dgm:t>
    </dgm:pt>
    <dgm:pt modelId="{7FCEEBF0-0530-4456-B1E3-60F8A78B86BA}" type="parTrans" cxnId="{2915EB3D-B6AE-483D-9CAF-99D4D67FAB02}">
      <dgm:prSet/>
      <dgm:spPr/>
      <dgm:t>
        <a:bodyPr/>
        <a:lstStyle/>
        <a:p>
          <a:endParaRPr lang="es-AR"/>
        </a:p>
      </dgm:t>
    </dgm:pt>
    <dgm:pt modelId="{FA42C9AE-21EF-4A9F-AF9E-0B35C91BDF89}" type="sibTrans" cxnId="{2915EB3D-B6AE-483D-9CAF-99D4D67FAB02}">
      <dgm:prSet/>
      <dgm:spPr/>
      <dgm:t>
        <a:bodyPr/>
        <a:lstStyle/>
        <a:p>
          <a:endParaRPr lang="es-AR"/>
        </a:p>
      </dgm:t>
    </dgm:pt>
    <dgm:pt modelId="{3A48ED63-19D2-42E3-A9CF-7C3CC018F470}">
      <dgm:prSet phldrT="[Texto]" custT="1"/>
      <dgm:spPr/>
      <dgm:t>
        <a:bodyPr/>
        <a:lstStyle/>
        <a:p>
          <a:r>
            <a:rPr lang="es-AR" sz="1400" b="1" dirty="0" smtClean="0"/>
            <a:t>Compra</a:t>
          </a:r>
          <a:endParaRPr lang="es-AR" sz="1400" b="1" dirty="0"/>
        </a:p>
      </dgm:t>
    </dgm:pt>
    <dgm:pt modelId="{0D15C38A-57DC-43EE-8265-637C98CF2360}" type="parTrans" cxnId="{239195D8-6802-4F9A-8350-253688D4B615}">
      <dgm:prSet/>
      <dgm:spPr/>
      <dgm:t>
        <a:bodyPr/>
        <a:lstStyle/>
        <a:p>
          <a:endParaRPr lang="es-AR"/>
        </a:p>
      </dgm:t>
    </dgm:pt>
    <dgm:pt modelId="{C6339747-D3D5-4944-8545-F5744CF845A0}" type="sibTrans" cxnId="{239195D8-6802-4F9A-8350-253688D4B615}">
      <dgm:prSet/>
      <dgm:spPr/>
      <dgm:t>
        <a:bodyPr/>
        <a:lstStyle/>
        <a:p>
          <a:endParaRPr lang="es-AR"/>
        </a:p>
      </dgm:t>
    </dgm:pt>
    <dgm:pt modelId="{6F4E9F6E-9CD5-4B10-8E43-DFEEBB594AE4}">
      <dgm:prSet phldrT="[Texto]"/>
      <dgm:spPr/>
      <dgm:t>
        <a:bodyPr/>
        <a:lstStyle/>
        <a:p>
          <a:r>
            <a:rPr lang="es-AR" dirty="0" smtClean="0"/>
            <a:t>El consumidor no conoce el producto</a:t>
          </a:r>
          <a:endParaRPr lang="es-AR" dirty="0"/>
        </a:p>
      </dgm:t>
    </dgm:pt>
    <dgm:pt modelId="{75E5215E-EB93-4291-A4F2-16BC537B9DC8}" type="parTrans" cxnId="{0F7C4C70-5E10-4112-BD1E-024C4075F98E}">
      <dgm:prSet/>
      <dgm:spPr/>
      <dgm:t>
        <a:bodyPr/>
        <a:lstStyle/>
        <a:p>
          <a:endParaRPr lang="es-AR"/>
        </a:p>
      </dgm:t>
    </dgm:pt>
    <dgm:pt modelId="{3B7BC231-5D50-45AC-BFB0-ABA7AC8D0D4A}" type="sibTrans" cxnId="{0F7C4C70-5E10-4112-BD1E-024C4075F98E}">
      <dgm:prSet/>
      <dgm:spPr/>
      <dgm:t>
        <a:bodyPr/>
        <a:lstStyle/>
        <a:p>
          <a:endParaRPr lang="es-AR"/>
        </a:p>
      </dgm:t>
    </dgm:pt>
    <dgm:pt modelId="{39F06477-3FC7-471E-9475-6E8B1570FC71}">
      <dgm:prSet phldrT="[Texto]"/>
      <dgm:spPr/>
      <dgm:t>
        <a:bodyPr/>
        <a:lstStyle/>
        <a:p>
          <a:r>
            <a:rPr lang="es-AR" dirty="0" smtClean="0"/>
            <a:t>El consumidor lo conoce pero no le parece atractivo</a:t>
          </a:r>
          <a:endParaRPr lang="es-AR" dirty="0"/>
        </a:p>
      </dgm:t>
    </dgm:pt>
    <dgm:pt modelId="{F317E84C-4C8D-476C-82D3-9E255DB6C2BD}" type="parTrans" cxnId="{49050EA8-CCDB-4B4C-B866-7848EC9E6CB6}">
      <dgm:prSet/>
      <dgm:spPr/>
      <dgm:t>
        <a:bodyPr/>
        <a:lstStyle/>
        <a:p>
          <a:endParaRPr lang="es-AR"/>
        </a:p>
      </dgm:t>
    </dgm:pt>
    <dgm:pt modelId="{78D5BFC0-70BE-4272-8ABF-4DD68837FCE6}" type="sibTrans" cxnId="{49050EA8-CCDB-4B4C-B866-7848EC9E6CB6}">
      <dgm:prSet/>
      <dgm:spPr/>
      <dgm:t>
        <a:bodyPr/>
        <a:lstStyle/>
        <a:p>
          <a:endParaRPr lang="es-AR"/>
        </a:p>
      </dgm:t>
    </dgm:pt>
    <dgm:pt modelId="{491A8D75-0CAA-45C3-9011-D1C011673F75}">
      <dgm:prSet phldrT="[Texto]"/>
      <dgm:spPr/>
      <dgm:t>
        <a:bodyPr/>
        <a:lstStyle/>
        <a:p>
          <a:r>
            <a:rPr lang="es-AR" dirty="0" smtClean="0"/>
            <a:t>El consumidor encuentra el producto atractivo</a:t>
          </a:r>
        </a:p>
      </dgm:t>
    </dgm:pt>
    <dgm:pt modelId="{0810669C-6A24-474B-A983-F38CB02E97BB}" type="parTrans" cxnId="{4BCC1B45-332C-475C-8B58-2EB9ECA5D6B2}">
      <dgm:prSet/>
      <dgm:spPr/>
      <dgm:t>
        <a:bodyPr/>
        <a:lstStyle/>
        <a:p>
          <a:endParaRPr lang="es-AR"/>
        </a:p>
      </dgm:t>
    </dgm:pt>
    <dgm:pt modelId="{8653DF48-2812-4C3F-915F-EC07D9555977}" type="sibTrans" cxnId="{4BCC1B45-332C-475C-8B58-2EB9ECA5D6B2}">
      <dgm:prSet/>
      <dgm:spPr/>
      <dgm:t>
        <a:bodyPr/>
        <a:lstStyle/>
        <a:p>
          <a:endParaRPr lang="es-AR"/>
        </a:p>
      </dgm:t>
    </dgm:pt>
    <dgm:pt modelId="{70376B11-51E6-41D1-819A-356CFB81D426}">
      <dgm:prSet phldrT="[Texto]"/>
      <dgm:spPr/>
      <dgm:t>
        <a:bodyPr/>
        <a:lstStyle/>
        <a:p>
          <a:r>
            <a:rPr lang="es-AR" dirty="0" smtClean="0"/>
            <a:t>El consumidor gusta del producto, pero prefiere otros</a:t>
          </a:r>
          <a:endParaRPr lang="es-AR" dirty="0"/>
        </a:p>
      </dgm:t>
    </dgm:pt>
    <dgm:pt modelId="{27FD0871-2271-4211-82C9-22BD24F4EBC7}" type="parTrans" cxnId="{F110C705-F800-401A-8D98-DDE837EAA9C8}">
      <dgm:prSet/>
      <dgm:spPr/>
      <dgm:t>
        <a:bodyPr/>
        <a:lstStyle/>
        <a:p>
          <a:endParaRPr lang="es-AR"/>
        </a:p>
      </dgm:t>
    </dgm:pt>
    <dgm:pt modelId="{053DD209-5D0A-4CF8-9C20-D7CA4BBF94D6}" type="sibTrans" cxnId="{F110C705-F800-401A-8D98-DDE837EAA9C8}">
      <dgm:prSet/>
      <dgm:spPr/>
      <dgm:t>
        <a:bodyPr/>
        <a:lstStyle/>
        <a:p>
          <a:endParaRPr lang="es-AR"/>
        </a:p>
      </dgm:t>
    </dgm:pt>
    <dgm:pt modelId="{111FF54E-4A0F-47A7-99C6-8BF65FD7D76D}">
      <dgm:prSet phldrT="[Texto]"/>
      <dgm:spPr/>
      <dgm:t>
        <a:bodyPr/>
        <a:lstStyle/>
        <a:p>
          <a:r>
            <a:rPr lang="es-AR" dirty="0" smtClean="0"/>
            <a:t>El consumidor está convencido del producto pero no sabe si lo compraría</a:t>
          </a:r>
          <a:endParaRPr lang="es-AR" dirty="0"/>
        </a:p>
      </dgm:t>
    </dgm:pt>
    <dgm:pt modelId="{1A8AE334-E511-4050-B4EF-805044526FB9}" type="parTrans" cxnId="{037D56E1-16D9-4F3D-A74D-7A3E646DCA99}">
      <dgm:prSet/>
      <dgm:spPr/>
      <dgm:t>
        <a:bodyPr/>
        <a:lstStyle/>
        <a:p>
          <a:endParaRPr lang="es-AR"/>
        </a:p>
      </dgm:t>
    </dgm:pt>
    <dgm:pt modelId="{23097636-F499-4AD9-9B16-177CF0C1FC5C}" type="sibTrans" cxnId="{037D56E1-16D9-4F3D-A74D-7A3E646DCA99}">
      <dgm:prSet/>
      <dgm:spPr/>
      <dgm:t>
        <a:bodyPr/>
        <a:lstStyle/>
        <a:p>
          <a:endParaRPr lang="es-AR"/>
        </a:p>
      </dgm:t>
    </dgm:pt>
    <dgm:pt modelId="{EC09D79F-1F84-415B-9D75-6E7502AD766E}" type="pres">
      <dgm:prSet presAssocID="{7FE6164B-124B-4F36-B2F0-BED6F5B2D3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47402CF-09E5-4BAA-933F-5D7A1E2244BD}" type="pres">
      <dgm:prSet presAssocID="{3A48ED63-19D2-42E3-A9CF-7C3CC018F470}" presName="boxAndChildren" presStyleCnt="0"/>
      <dgm:spPr/>
    </dgm:pt>
    <dgm:pt modelId="{8542D8A6-574F-4277-81FE-9C0CCC738590}" type="pres">
      <dgm:prSet presAssocID="{3A48ED63-19D2-42E3-A9CF-7C3CC018F470}" presName="parentTextBox" presStyleLbl="node1" presStyleIdx="0" presStyleCnt="6"/>
      <dgm:spPr/>
      <dgm:t>
        <a:bodyPr/>
        <a:lstStyle/>
        <a:p>
          <a:endParaRPr lang="es-AR"/>
        </a:p>
      </dgm:t>
    </dgm:pt>
    <dgm:pt modelId="{F2269EA9-8953-49F3-BD53-B09EC0576DB6}" type="pres">
      <dgm:prSet presAssocID="{3A48ED63-19D2-42E3-A9CF-7C3CC018F470}" presName="entireBox" presStyleLbl="node1" presStyleIdx="0" presStyleCnt="6"/>
      <dgm:spPr/>
      <dgm:t>
        <a:bodyPr/>
        <a:lstStyle/>
        <a:p>
          <a:endParaRPr lang="es-AR"/>
        </a:p>
      </dgm:t>
    </dgm:pt>
    <dgm:pt modelId="{14A18679-F1CE-4869-B0C0-F2E2428EF5C2}" type="pres">
      <dgm:prSet presAssocID="{3A48ED63-19D2-42E3-A9CF-7C3CC018F470}" presName="descendantBox" presStyleCnt="0"/>
      <dgm:spPr/>
    </dgm:pt>
    <dgm:pt modelId="{DF5BC267-E1EE-4BAD-AA7C-3FDA45426760}" type="pres">
      <dgm:prSet presAssocID="{111FF54E-4A0F-47A7-99C6-8BF65FD7D76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9C554F-C50D-4EBC-9B6D-221FAA1BCF88}" type="pres">
      <dgm:prSet presAssocID="{08222DF4-547D-4567-9958-88A33A0CF147}" presName="sp" presStyleCnt="0"/>
      <dgm:spPr/>
    </dgm:pt>
    <dgm:pt modelId="{D44A2156-ACEF-48EC-8C7A-1F0700116157}" type="pres">
      <dgm:prSet presAssocID="{A598129C-F9B3-47BE-8E16-72EAB07FADC7}" presName="arrowAndChildren" presStyleCnt="0"/>
      <dgm:spPr/>
    </dgm:pt>
    <dgm:pt modelId="{BD3E776D-B1F9-4AD5-8FC8-F6D329B8F2A3}" type="pres">
      <dgm:prSet presAssocID="{A598129C-F9B3-47BE-8E16-72EAB07FADC7}" presName="parentTextArrow" presStyleLbl="node1" presStyleIdx="0" presStyleCnt="6"/>
      <dgm:spPr/>
      <dgm:t>
        <a:bodyPr/>
        <a:lstStyle/>
        <a:p>
          <a:endParaRPr lang="es-AR"/>
        </a:p>
      </dgm:t>
    </dgm:pt>
    <dgm:pt modelId="{CA22D65D-EBCE-40D0-8818-7B2304C68E5B}" type="pres">
      <dgm:prSet presAssocID="{A598129C-F9B3-47BE-8E16-72EAB07FADC7}" presName="arrow" presStyleLbl="node1" presStyleIdx="1" presStyleCnt="6"/>
      <dgm:spPr/>
      <dgm:t>
        <a:bodyPr/>
        <a:lstStyle/>
        <a:p>
          <a:endParaRPr lang="es-AR"/>
        </a:p>
      </dgm:t>
    </dgm:pt>
    <dgm:pt modelId="{12B13975-18D3-472F-BC62-37A98A9C1685}" type="pres">
      <dgm:prSet presAssocID="{A598129C-F9B3-47BE-8E16-72EAB07FADC7}" presName="descendantArrow" presStyleCnt="0"/>
      <dgm:spPr/>
    </dgm:pt>
    <dgm:pt modelId="{7D0ABF5B-6A05-4EB1-9E48-EE842104CA9E}" type="pres">
      <dgm:prSet presAssocID="{20D42498-678B-4C27-BC7D-FD3D75D408DC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209C64-428E-4CEF-B35B-7C3A46BB1859}" type="pres">
      <dgm:prSet presAssocID="{98CA3F97-A216-4053-AD5A-AF6D7F6774D6}" presName="sp" presStyleCnt="0"/>
      <dgm:spPr/>
    </dgm:pt>
    <dgm:pt modelId="{2EAC545D-EF68-4362-A503-1703D8D6F890}" type="pres">
      <dgm:prSet presAssocID="{8CA96841-993D-4B96-9D38-0809EBB003D4}" presName="arrowAndChildren" presStyleCnt="0"/>
      <dgm:spPr/>
    </dgm:pt>
    <dgm:pt modelId="{C2D7CD53-0BA4-4A61-994E-2C74AF219870}" type="pres">
      <dgm:prSet presAssocID="{8CA96841-993D-4B96-9D38-0809EBB003D4}" presName="parentTextArrow" presStyleLbl="node1" presStyleIdx="1" presStyleCnt="6"/>
      <dgm:spPr/>
      <dgm:t>
        <a:bodyPr/>
        <a:lstStyle/>
        <a:p>
          <a:endParaRPr lang="es-AR"/>
        </a:p>
      </dgm:t>
    </dgm:pt>
    <dgm:pt modelId="{8DA82BF9-CE43-4981-A62C-F0B279423AF8}" type="pres">
      <dgm:prSet presAssocID="{8CA96841-993D-4B96-9D38-0809EBB003D4}" presName="arrow" presStyleLbl="node1" presStyleIdx="2" presStyleCnt="6"/>
      <dgm:spPr/>
      <dgm:t>
        <a:bodyPr/>
        <a:lstStyle/>
        <a:p>
          <a:endParaRPr lang="es-AR"/>
        </a:p>
      </dgm:t>
    </dgm:pt>
    <dgm:pt modelId="{26DA224E-174F-4DF5-B664-E61AB73F1F4F}" type="pres">
      <dgm:prSet presAssocID="{8CA96841-993D-4B96-9D38-0809EBB003D4}" presName="descendantArrow" presStyleCnt="0"/>
      <dgm:spPr/>
    </dgm:pt>
    <dgm:pt modelId="{F6BB24B0-6B3B-46B2-BF88-3BACAEA12B04}" type="pres">
      <dgm:prSet presAssocID="{70376B11-51E6-41D1-819A-356CFB81D42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DE9B92-4718-4253-972E-8846D231688F}" type="pres">
      <dgm:prSet presAssocID="{0E495C45-BCDF-43A0-86B5-4A50CC5EC6F6}" presName="sp" presStyleCnt="0"/>
      <dgm:spPr/>
    </dgm:pt>
    <dgm:pt modelId="{BF2E1B06-CF64-4E1E-AEEE-E1C5874971A8}" type="pres">
      <dgm:prSet presAssocID="{7F6D7B43-5B41-4BE9-AF77-309FB5EDC5C7}" presName="arrowAndChildren" presStyleCnt="0"/>
      <dgm:spPr/>
    </dgm:pt>
    <dgm:pt modelId="{7700467D-BCA8-40BF-BFBE-A3D0DE72DBA5}" type="pres">
      <dgm:prSet presAssocID="{7F6D7B43-5B41-4BE9-AF77-309FB5EDC5C7}" presName="parentTextArrow" presStyleLbl="node1" presStyleIdx="2" presStyleCnt="6"/>
      <dgm:spPr/>
      <dgm:t>
        <a:bodyPr/>
        <a:lstStyle/>
        <a:p>
          <a:endParaRPr lang="es-AR"/>
        </a:p>
      </dgm:t>
    </dgm:pt>
    <dgm:pt modelId="{E4B8C440-CCF0-4C3A-BA2A-8D847FCC6837}" type="pres">
      <dgm:prSet presAssocID="{7F6D7B43-5B41-4BE9-AF77-309FB5EDC5C7}" presName="arrow" presStyleLbl="node1" presStyleIdx="3" presStyleCnt="6"/>
      <dgm:spPr/>
      <dgm:t>
        <a:bodyPr/>
        <a:lstStyle/>
        <a:p>
          <a:endParaRPr lang="es-AR"/>
        </a:p>
      </dgm:t>
    </dgm:pt>
    <dgm:pt modelId="{05CAB874-0993-4E18-973A-E26870D76617}" type="pres">
      <dgm:prSet presAssocID="{7F6D7B43-5B41-4BE9-AF77-309FB5EDC5C7}" presName="descendantArrow" presStyleCnt="0"/>
      <dgm:spPr/>
    </dgm:pt>
    <dgm:pt modelId="{D4D93573-2BBB-4441-8EF1-79348A7EAA50}" type="pres">
      <dgm:prSet presAssocID="{491A8D75-0CAA-45C3-9011-D1C011673F7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2EA967-CBA8-4DEB-86DA-7CDCFBB08472}" type="pres">
      <dgm:prSet presAssocID="{E7F178FE-8DAA-4492-8A53-FE8DA1FB6F30}" presName="sp" presStyleCnt="0"/>
      <dgm:spPr/>
    </dgm:pt>
    <dgm:pt modelId="{2EC6A861-EC18-4C94-9F0F-C14CE5355283}" type="pres">
      <dgm:prSet presAssocID="{F9E10934-F345-4E1B-9D69-4BC26BC336BE}" presName="arrowAndChildren" presStyleCnt="0"/>
      <dgm:spPr/>
    </dgm:pt>
    <dgm:pt modelId="{7102FFD4-38B7-444F-8599-4C681B64CC62}" type="pres">
      <dgm:prSet presAssocID="{F9E10934-F345-4E1B-9D69-4BC26BC336BE}" presName="parentTextArrow" presStyleLbl="node1" presStyleIdx="3" presStyleCnt="6"/>
      <dgm:spPr/>
      <dgm:t>
        <a:bodyPr/>
        <a:lstStyle/>
        <a:p>
          <a:endParaRPr lang="es-AR"/>
        </a:p>
      </dgm:t>
    </dgm:pt>
    <dgm:pt modelId="{CF39535C-6749-4513-8842-5DDD088E6572}" type="pres">
      <dgm:prSet presAssocID="{F9E10934-F345-4E1B-9D69-4BC26BC336BE}" presName="arrow" presStyleLbl="node1" presStyleIdx="4" presStyleCnt="6"/>
      <dgm:spPr/>
      <dgm:t>
        <a:bodyPr/>
        <a:lstStyle/>
        <a:p>
          <a:endParaRPr lang="es-AR"/>
        </a:p>
      </dgm:t>
    </dgm:pt>
    <dgm:pt modelId="{4D7D2AF7-6FC5-4AD3-B7F0-7E70BAF0AFC6}" type="pres">
      <dgm:prSet presAssocID="{F9E10934-F345-4E1B-9D69-4BC26BC336BE}" presName="descendantArrow" presStyleCnt="0"/>
      <dgm:spPr/>
    </dgm:pt>
    <dgm:pt modelId="{593AFACA-82A7-4356-9F92-65D5B08839CE}" type="pres">
      <dgm:prSet presAssocID="{39F06477-3FC7-471E-9475-6E8B1570FC7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703ED25-3C43-4023-A702-13BDDF24665D}" type="pres">
      <dgm:prSet presAssocID="{A81BA4C2-D153-4FAE-8213-AB5675DC7415}" presName="sp" presStyleCnt="0"/>
      <dgm:spPr/>
    </dgm:pt>
    <dgm:pt modelId="{A9A38A8C-0A09-42C4-A25F-64C49129CB00}" type="pres">
      <dgm:prSet presAssocID="{6DAB864F-8A62-47B7-BF5B-C41349EF5063}" presName="arrowAndChildren" presStyleCnt="0"/>
      <dgm:spPr/>
    </dgm:pt>
    <dgm:pt modelId="{C7131BE3-C4B8-4050-AFC7-75CFD704F41A}" type="pres">
      <dgm:prSet presAssocID="{6DAB864F-8A62-47B7-BF5B-C41349EF5063}" presName="parentTextArrow" presStyleLbl="node1" presStyleIdx="4" presStyleCnt="6"/>
      <dgm:spPr/>
      <dgm:t>
        <a:bodyPr/>
        <a:lstStyle/>
        <a:p>
          <a:endParaRPr lang="es-AR"/>
        </a:p>
      </dgm:t>
    </dgm:pt>
    <dgm:pt modelId="{AAA07070-6B45-466F-99AD-6B367D22FC28}" type="pres">
      <dgm:prSet presAssocID="{6DAB864F-8A62-47B7-BF5B-C41349EF5063}" presName="arrow" presStyleLbl="node1" presStyleIdx="5" presStyleCnt="6"/>
      <dgm:spPr/>
      <dgm:t>
        <a:bodyPr/>
        <a:lstStyle/>
        <a:p>
          <a:endParaRPr lang="es-AR"/>
        </a:p>
      </dgm:t>
    </dgm:pt>
    <dgm:pt modelId="{28FB8876-CFD8-45D9-9712-D33FC05EF05E}" type="pres">
      <dgm:prSet presAssocID="{6DAB864F-8A62-47B7-BF5B-C41349EF5063}" presName="descendantArrow" presStyleCnt="0"/>
      <dgm:spPr/>
    </dgm:pt>
    <dgm:pt modelId="{3A2DF9A5-1FE4-4E0F-AC4A-5788B06B36D2}" type="pres">
      <dgm:prSet presAssocID="{6F4E9F6E-9CD5-4B10-8E43-DFEEBB594AE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8800454-9687-44BC-9B25-E89C16166E26}" type="presOf" srcId="{8CA96841-993D-4B96-9D38-0809EBB003D4}" destId="{8DA82BF9-CE43-4981-A62C-F0B279423AF8}" srcOrd="1" destOrd="0" presId="urn:microsoft.com/office/officeart/2005/8/layout/process4"/>
    <dgm:cxn modelId="{3D48F145-B8CE-4022-8E28-527AB3503878}" type="presOf" srcId="{A598129C-F9B3-47BE-8E16-72EAB07FADC7}" destId="{CA22D65D-EBCE-40D0-8818-7B2304C68E5B}" srcOrd="1" destOrd="0" presId="urn:microsoft.com/office/officeart/2005/8/layout/process4"/>
    <dgm:cxn modelId="{456A5D2C-2ADF-462E-90EC-F5B864223D0F}" type="presOf" srcId="{3A48ED63-19D2-42E3-A9CF-7C3CC018F470}" destId="{F2269EA9-8953-49F3-BD53-B09EC0576DB6}" srcOrd="1" destOrd="0" presId="urn:microsoft.com/office/officeart/2005/8/layout/process4"/>
    <dgm:cxn modelId="{CCBFA3B1-3808-4F36-98B0-5E076FF8DF9D}" type="presOf" srcId="{3A48ED63-19D2-42E3-A9CF-7C3CC018F470}" destId="{8542D8A6-574F-4277-81FE-9C0CCC738590}" srcOrd="0" destOrd="0" presId="urn:microsoft.com/office/officeart/2005/8/layout/process4"/>
    <dgm:cxn modelId="{40B16D21-C7A3-4432-BE9D-14AF9E6068F8}" type="presOf" srcId="{39F06477-3FC7-471E-9475-6E8B1570FC71}" destId="{593AFACA-82A7-4356-9F92-65D5B08839CE}" srcOrd="0" destOrd="0" presId="urn:microsoft.com/office/officeart/2005/8/layout/process4"/>
    <dgm:cxn modelId="{B6882502-26DB-4D0B-8B41-D235566F3532}" srcId="{7FE6164B-124B-4F36-B2F0-BED6F5B2D351}" destId="{6DAB864F-8A62-47B7-BF5B-C41349EF5063}" srcOrd="0" destOrd="0" parTransId="{93FE4511-50EC-46CF-9316-4F4B8AB32C1C}" sibTransId="{A81BA4C2-D153-4FAE-8213-AB5675DC7415}"/>
    <dgm:cxn modelId="{037D56E1-16D9-4F3D-A74D-7A3E646DCA99}" srcId="{3A48ED63-19D2-42E3-A9CF-7C3CC018F470}" destId="{111FF54E-4A0F-47A7-99C6-8BF65FD7D76D}" srcOrd="0" destOrd="0" parTransId="{1A8AE334-E511-4050-B4EF-805044526FB9}" sibTransId="{23097636-F499-4AD9-9B16-177CF0C1FC5C}"/>
    <dgm:cxn modelId="{6E9CF9EB-3A17-45FD-97CB-C5EC6316978F}" type="presOf" srcId="{6DAB864F-8A62-47B7-BF5B-C41349EF5063}" destId="{C7131BE3-C4B8-4050-AFC7-75CFD704F41A}" srcOrd="0" destOrd="0" presId="urn:microsoft.com/office/officeart/2005/8/layout/process4"/>
    <dgm:cxn modelId="{E6F5427C-B507-4735-95B4-64A6F55F0A45}" srcId="{7FE6164B-124B-4F36-B2F0-BED6F5B2D351}" destId="{8CA96841-993D-4B96-9D38-0809EBB003D4}" srcOrd="3" destOrd="0" parTransId="{ED5A33DD-803F-4567-A45D-321D466DA6F1}" sibTransId="{98CA3F97-A216-4053-AD5A-AF6D7F6774D6}"/>
    <dgm:cxn modelId="{4BCC1B45-332C-475C-8B58-2EB9ECA5D6B2}" srcId="{7F6D7B43-5B41-4BE9-AF77-309FB5EDC5C7}" destId="{491A8D75-0CAA-45C3-9011-D1C011673F75}" srcOrd="0" destOrd="0" parTransId="{0810669C-6A24-474B-A983-F38CB02E97BB}" sibTransId="{8653DF48-2812-4C3F-915F-EC07D9555977}"/>
    <dgm:cxn modelId="{A8E98AAA-5C87-4F50-9EFE-9237B37FDF72}" type="presOf" srcId="{7FE6164B-124B-4F36-B2F0-BED6F5B2D351}" destId="{EC09D79F-1F84-415B-9D75-6E7502AD766E}" srcOrd="0" destOrd="0" presId="urn:microsoft.com/office/officeart/2005/8/layout/process4"/>
    <dgm:cxn modelId="{F110C705-F800-401A-8D98-DDE837EAA9C8}" srcId="{8CA96841-993D-4B96-9D38-0809EBB003D4}" destId="{70376B11-51E6-41D1-819A-356CFB81D426}" srcOrd="0" destOrd="0" parTransId="{27FD0871-2271-4211-82C9-22BD24F4EBC7}" sibTransId="{053DD209-5D0A-4CF8-9C20-D7CA4BBF94D6}"/>
    <dgm:cxn modelId="{49050EA8-CCDB-4B4C-B866-7848EC9E6CB6}" srcId="{F9E10934-F345-4E1B-9D69-4BC26BC336BE}" destId="{39F06477-3FC7-471E-9475-6E8B1570FC71}" srcOrd="0" destOrd="0" parTransId="{F317E84C-4C8D-476C-82D3-9E255DB6C2BD}" sibTransId="{78D5BFC0-70BE-4272-8ABF-4DD68837FCE6}"/>
    <dgm:cxn modelId="{1CB54C9E-B6CB-44AA-9D20-257A19AD15B3}" srcId="{7FE6164B-124B-4F36-B2F0-BED6F5B2D351}" destId="{F9E10934-F345-4E1B-9D69-4BC26BC336BE}" srcOrd="1" destOrd="0" parTransId="{B5CB390D-B0AE-454F-B16B-F042C13F3EC6}" sibTransId="{E7F178FE-8DAA-4492-8A53-FE8DA1FB6F30}"/>
    <dgm:cxn modelId="{CB897915-B5B0-470D-9A46-176C97B78F19}" srcId="{7FE6164B-124B-4F36-B2F0-BED6F5B2D351}" destId="{7F6D7B43-5B41-4BE9-AF77-309FB5EDC5C7}" srcOrd="2" destOrd="0" parTransId="{CD77EBCD-8DD2-42AF-B0F5-FD45ACE63975}" sibTransId="{0E495C45-BCDF-43A0-86B5-4A50CC5EC6F6}"/>
    <dgm:cxn modelId="{EDD10EA2-992C-4EAD-9452-F047C6A5DF8C}" type="presOf" srcId="{111FF54E-4A0F-47A7-99C6-8BF65FD7D76D}" destId="{DF5BC267-E1EE-4BAD-AA7C-3FDA45426760}" srcOrd="0" destOrd="0" presId="urn:microsoft.com/office/officeart/2005/8/layout/process4"/>
    <dgm:cxn modelId="{4BF816FD-7E3E-43D5-BEB9-136116FD3206}" type="presOf" srcId="{7F6D7B43-5B41-4BE9-AF77-309FB5EDC5C7}" destId="{E4B8C440-CCF0-4C3A-BA2A-8D847FCC6837}" srcOrd="1" destOrd="0" presId="urn:microsoft.com/office/officeart/2005/8/layout/process4"/>
    <dgm:cxn modelId="{A7B1640F-517E-4333-AD9C-BAB77C0A659D}" type="presOf" srcId="{F9E10934-F345-4E1B-9D69-4BC26BC336BE}" destId="{7102FFD4-38B7-444F-8599-4C681B64CC62}" srcOrd="0" destOrd="0" presId="urn:microsoft.com/office/officeart/2005/8/layout/process4"/>
    <dgm:cxn modelId="{AD67F129-9206-44D3-AD4C-7D743C9AA93E}" srcId="{7FE6164B-124B-4F36-B2F0-BED6F5B2D351}" destId="{A598129C-F9B3-47BE-8E16-72EAB07FADC7}" srcOrd="4" destOrd="0" parTransId="{092E16F4-C682-4789-9A9F-10D4BD84D41E}" sibTransId="{08222DF4-547D-4567-9958-88A33A0CF147}"/>
    <dgm:cxn modelId="{B79D1A6D-B22F-4A74-BBD7-E213503F1FE7}" type="presOf" srcId="{20D42498-678B-4C27-BC7D-FD3D75D408DC}" destId="{7D0ABF5B-6A05-4EB1-9E48-EE842104CA9E}" srcOrd="0" destOrd="0" presId="urn:microsoft.com/office/officeart/2005/8/layout/process4"/>
    <dgm:cxn modelId="{330C25E9-0B7F-4C1E-8620-1293B74744A2}" type="presOf" srcId="{70376B11-51E6-41D1-819A-356CFB81D426}" destId="{F6BB24B0-6B3B-46B2-BF88-3BACAEA12B04}" srcOrd="0" destOrd="0" presId="urn:microsoft.com/office/officeart/2005/8/layout/process4"/>
    <dgm:cxn modelId="{882BF167-FE89-43AB-8D16-7C48A953DBCE}" type="presOf" srcId="{8CA96841-993D-4B96-9D38-0809EBB003D4}" destId="{C2D7CD53-0BA4-4A61-994E-2C74AF219870}" srcOrd="0" destOrd="0" presId="urn:microsoft.com/office/officeart/2005/8/layout/process4"/>
    <dgm:cxn modelId="{0F7C4C70-5E10-4112-BD1E-024C4075F98E}" srcId="{6DAB864F-8A62-47B7-BF5B-C41349EF5063}" destId="{6F4E9F6E-9CD5-4B10-8E43-DFEEBB594AE4}" srcOrd="0" destOrd="0" parTransId="{75E5215E-EB93-4291-A4F2-16BC537B9DC8}" sibTransId="{3B7BC231-5D50-45AC-BFB0-ABA7AC8D0D4A}"/>
    <dgm:cxn modelId="{3922A0F1-7BBF-4C57-A372-EF1DF68910AC}" type="presOf" srcId="{7F6D7B43-5B41-4BE9-AF77-309FB5EDC5C7}" destId="{7700467D-BCA8-40BF-BFBE-A3D0DE72DBA5}" srcOrd="0" destOrd="0" presId="urn:microsoft.com/office/officeart/2005/8/layout/process4"/>
    <dgm:cxn modelId="{11782268-07A9-4680-9AD6-B5A89DEE12EA}" type="presOf" srcId="{6F4E9F6E-9CD5-4B10-8E43-DFEEBB594AE4}" destId="{3A2DF9A5-1FE4-4E0F-AC4A-5788B06B36D2}" srcOrd="0" destOrd="0" presId="urn:microsoft.com/office/officeart/2005/8/layout/process4"/>
    <dgm:cxn modelId="{30CE105E-9EF5-4951-80CE-3D6EC97A1BA2}" type="presOf" srcId="{A598129C-F9B3-47BE-8E16-72EAB07FADC7}" destId="{BD3E776D-B1F9-4AD5-8FC8-F6D329B8F2A3}" srcOrd="0" destOrd="0" presId="urn:microsoft.com/office/officeart/2005/8/layout/process4"/>
    <dgm:cxn modelId="{EC57A25E-A1C2-421D-A91E-C07C76B3ADE9}" type="presOf" srcId="{491A8D75-0CAA-45C3-9011-D1C011673F75}" destId="{D4D93573-2BBB-4441-8EF1-79348A7EAA50}" srcOrd="0" destOrd="0" presId="urn:microsoft.com/office/officeart/2005/8/layout/process4"/>
    <dgm:cxn modelId="{75924594-422D-406D-AAEA-E78D81F8A681}" type="presOf" srcId="{F9E10934-F345-4E1B-9D69-4BC26BC336BE}" destId="{CF39535C-6749-4513-8842-5DDD088E6572}" srcOrd="1" destOrd="0" presId="urn:microsoft.com/office/officeart/2005/8/layout/process4"/>
    <dgm:cxn modelId="{09ACE573-0A17-4FCC-B405-BD2F81FC6A7A}" type="presOf" srcId="{6DAB864F-8A62-47B7-BF5B-C41349EF5063}" destId="{AAA07070-6B45-466F-99AD-6B367D22FC28}" srcOrd="1" destOrd="0" presId="urn:microsoft.com/office/officeart/2005/8/layout/process4"/>
    <dgm:cxn modelId="{239195D8-6802-4F9A-8350-253688D4B615}" srcId="{7FE6164B-124B-4F36-B2F0-BED6F5B2D351}" destId="{3A48ED63-19D2-42E3-A9CF-7C3CC018F470}" srcOrd="5" destOrd="0" parTransId="{0D15C38A-57DC-43EE-8265-637C98CF2360}" sibTransId="{C6339747-D3D5-4944-8545-F5744CF845A0}"/>
    <dgm:cxn modelId="{2915EB3D-B6AE-483D-9CAF-99D4D67FAB02}" srcId="{A598129C-F9B3-47BE-8E16-72EAB07FADC7}" destId="{20D42498-678B-4C27-BC7D-FD3D75D408DC}" srcOrd="0" destOrd="0" parTransId="{7FCEEBF0-0530-4456-B1E3-60F8A78B86BA}" sibTransId="{FA42C9AE-21EF-4A9F-AF9E-0B35C91BDF89}"/>
    <dgm:cxn modelId="{861023BC-9F57-4170-81DA-412FD863A610}" type="presParOf" srcId="{EC09D79F-1F84-415B-9D75-6E7502AD766E}" destId="{147402CF-09E5-4BAA-933F-5D7A1E2244BD}" srcOrd="0" destOrd="0" presId="urn:microsoft.com/office/officeart/2005/8/layout/process4"/>
    <dgm:cxn modelId="{23E54582-5E19-48B8-8B00-CB0305862300}" type="presParOf" srcId="{147402CF-09E5-4BAA-933F-5D7A1E2244BD}" destId="{8542D8A6-574F-4277-81FE-9C0CCC738590}" srcOrd="0" destOrd="0" presId="urn:microsoft.com/office/officeart/2005/8/layout/process4"/>
    <dgm:cxn modelId="{27C1D5DA-22EF-4FE0-ADB4-46DFD76E08C6}" type="presParOf" srcId="{147402CF-09E5-4BAA-933F-5D7A1E2244BD}" destId="{F2269EA9-8953-49F3-BD53-B09EC0576DB6}" srcOrd="1" destOrd="0" presId="urn:microsoft.com/office/officeart/2005/8/layout/process4"/>
    <dgm:cxn modelId="{502731D2-6425-4E6D-9B77-0F1DEB9EC908}" type="presParOf" srcId="{147402CF-09E5-4BAA-933F-5D7A1E2244BD}" destId="{14A18679-F1CE-4869-B0C0-F2E2428EF5C2}" srcOrd="2" destOrd="0" presId="urn:microsoft.com/office/officeart/2005/8/layout/process4"/>
    <dgm:cxn modelId="{8FD2FCE0-390F-4E77-AA89-8F95F23B1C1A}" type="presParOf" srcId="{14A18679-F1CE-4869-B0C0-F2E2428EF5C2}" destId="{DF5BC267-E1EE-4BAD-AA7C-3FDA45426760}" srcOrd="0" destOrd="0" presId="urn:microsoft.com/office/officeart/2005/8/layout/process4"/>
    <dgm:cxn modelId="{B45BFB7B-FF90-427B-BA35-70EB872F4D69}" type="presParOf" srcId="{EC09D79F-1F84-415B-9D75-6E7502AD766E}" destId="{7E9C554F-C50D-4EBC-9B6D-221FAA1BCF88}" srcOrd="1" destOrd="0" presId="urn:microsoft.com/office/officeart/2005/8/layout/process4"/>
    <dgm:cxn modelId="{C4B41BC1-A8C2-4E97-9873-20BC007CBBD0}" type="presParOf" srcId="{EC09D79F-1F84-415B-9D75-6E7502AD766E}" destId="{D44A2156-ACEF-48EC-8C7A-1F0700116157}" srcOrd="2" destOrd="0" presId="urn:microsoft.com/office/officeart/2005/8/layout/process4"/>
    <dgm:cxn modelId="{FB93F402-1B98-40D0-B44C-C1D77CCC2634}" type="presParOf" srcId="{D44A2156-ACEF-48EC-8C7A-1F0700116157}" destId="{BD3E776D-B1F9-4AD5-8FC8-F6D329B8F2A3}" srcOrd="0" destOrd="0" presId="urn:microsoft.com/office/officeart/2005/8/layout/process4"/>
    <dgm:cxn modelId="{F9DDCD90-F552-4158-9D10-6DEF99C7F0C6}" type="presParOf" srcId="{D44A2156-ACEF-48EC-8C7A-1F0700116157}" destId="{CA22D65D-EBCE-40D0-8818-7B2304C68E5B}" srcOrd="1" destOrd="0" presId="urn:microsoft.com/office/officeart/2005/8/layout/process4"/>
    <dgm:cxn modelId="{B7D07DA6-123D-4576-85E6-705F14EA4C83}" type="presParOf" srcId="{D44A2156-ACEF-48EC-8C7A-1F0700116157}" destId="{12B13975-18D3-472F-BC62-37A98A9C1685}" srcOrd="2" destOrd="0" presId="urn:microsoft.com/office/officeart/2005/8/layout/process4"/>
    <dgm:cxn modelId="{C12F145D-BC37-4973-9724-EAE92D3A29BF}" type="presParOf" srcId="{12B13975-18D3-472F-BC62-37A98A9C1685}" destId="{7D0ABF5B-6A05-4EB1-9E48-EE842104CA9E}" srcOrd="0" destOrd="0" presId="urn:microsoft.com/office/officeart/2005/8/layout/process4"/>
    <dgm:cxn modelId="{8D5F17A2-6A86-47C3-B614-48D3F11CE3C6}" type="presParOf" srcId="{EC09D79F-1F84-415B-9D75-6E7502AD766E}" destId="{8B209C64-428E-4CEF-B35B-7C3A46BB1859}" srcOrd="3" destOrd="0" presId="urn:microsoft.com/office/officeart/2005/8/layout/process4"/>
    <dgm:cxn modelId="{5A6A3D8C-DE0B-4B5D-93C9-66D08284A506}" type="presParOf" srcId="{EC09D79F-1F84-415B-9D75-6E7502AD766E}" destId="{2EAC545D-EF68-4362-A503-1703D8D6F890}" srcOrd="4" destOrd="0" presId="urn:microsoft.com/office/officeart/2005/8/layout/process4"/>
    <dgm:cxn modelId="{8647C3C6-AF01-4818-B0A3-169A19DDFBDB}" type="presParOf" srcId="{2EAC545D-EF68-4362-A503-1703D8D6F890}" destId="{C2D7CD53-0BA4-4A61-994E-2C74AF219870}" srcOrd="0" destOrd="0" presId="urn:microsoft.com/office/officeart/2005/8/layout/process4"/>
    <dgm:cxn modelId="{2B78728C-C5CF-42E9-90BA-E22F72069C67}" type="presParOf" srcId="{2EAC545D-EF68-4362-A503-1703D8D6F890}" destId="{8DA82BF9-CE43-4981-A62C-F0B279423AF8}" srcOrd="1" destOrd="0" presId="urn:microsoft.com/office/officeart/2005/8/layout/process4"/>
    <dgm:cxn modelId="{E47F945E-6D5F-4E6D-88FE-C94DF01B45A0}" type="presParOf" srcId="{2EAC545D-EF68-4362-A503-1703D8D6F890}" destId="{26DA224E-174F-4DF5-B664-E61AB73F1F4F}" srcOrd="2" destOrd="0" presId="urn:microsoft.com/office/officeart/2005/8/layout/process4"/>
    <dgm:cxn modelId="{13427BDA-9F46-4989-ADBC-0E116F2889A1}" type="presParOf" srcId="{26DA224E-174F-4DF5-B664-E61AB73F1F4F}" destId="{F6BB24B0-6B3B-46B2-BF88-3BACAEA12B04}" srcOrd="0" destOrd="0" presId="urn:microsoft.com/office/officeart/2005/8/layout/process4"/>
    <dgm:cxn modelId="{D2503F55-C491-42BB-870A-B1D6A3F5BBAF}" type="presParOf" srcId="{EC09D79F-1F84-415B-9D75-6E7502AD766E}" destId="{3EDE9B92-4718-4253-972E-8846D231688F}" srcOrd="5" destOrd="0" presId="urn:microsoft.com/office/officeart/2005/8/layout/process4"/>
    <dgm:cxn modelId="{FA19C62B-D3E7-4DFD-8E05-D557ACB1379B}" type="presParOf" srcId="{EC09D79F-1F84-415B-9D75-6E7502AD766E}" destId="{BF2E1B06-CF64-4E1E-AEEE-E1C5874971A8}" srcOrd="6" destOrd="0" presId="urn:microsoft.com/office/officeart/2005/8/layout/process4"/>
    <dgm:cxn modelId="{D0334728-81BF-43F9-B302-B36A6921BB56}" type="presParOf" srcId="{BF2E1B06-CF64-4E1E-AEEE-E1C5874971A8}" destId="{7700467D-BCA8-40BF-BFBE-A3D0DE72DBA5}" srcOrd="0" destOrd="0" presId="urn:microsoft.com/office/officeart/2005/8/layout/process4"/>
    <dgm:cxn modelId="{F4A2470E-B01D-46A9-A311-CCF39B5D2398}" type="presParOf" srcId="{BF2E1B06-CF64-4E1E-AEEE-E1C5874971A8}" destId="{E4B8C440-CCF0-4C3A-BA2A-8D847FCC6837}" srcOrd="1" destOrd="0" presId="urn:microsoft.com/office/officeart/2005/8/layout/process4"/>
    <dgm:cxn modelId="{7D801577-5B83-4917-9E8D-0226333DE949}" type="presParOf" srcId="{BF2E1B06-CF64-4E1E-AEEE-E1C5874971A8}" destId="{05CAB874-0993-4E18-973A-E26870D76617}" srcOrd="2" destOrd="0" presId="urn:microsoft.com/office/officeart/2005/8/layout/process4"/>
    <dgm:cxn modelId="{2D508A2E-07F0-4DB2-A78C-A21E97C0C9B2}" type="presParOf" srcId="{05CAB874-0993-4E18-973A-E26870D76617}" destId="{D4D93573-2BBB-4441-8EF1-79348A7EAA50}" srcOrd="0" destOrd="0" presId="urn:microsoft.com/office/officeart/2005/8/layout/process4"/>
    <dgm:cxn modelId="{9D2587F9-8D27-41C8-8310-F638E235CB88}" type="presParOf" srcId="{EC09D79F-1F84-415B-9D75-6E7502AD766E}" destId="{2C2EA967-CBA8-4DEB-86DA-7CDCFBB08472}" srcOrd="7" destOrd="0" presId="urn:microsoft.com/office/officeart/2005/8/layout/process4"/>
    <dgm:cxn modelId="{DA6506DA-9542-4F2E-A90F-D39E5689FE21}" type="presParOf" srcId="{EC09D79F-1F84-415B-9D75-6E7502AD766E}" destId="{2EC6A861-EC18-4C94-9F0F-C14CE5355283}" srcOrd="8" destOrd="0" presId="urn:microsoft.com/office/officeart/2005/8/layout/process4"/>
    <dgm:cxn modelId="{AC037C69-103A-4F94-94A7-3D6DF3512E0B}" type="presParOf" srcId="{2EC6A861-EC18-4C94-9F0F-C14CE5355283}" destId="{7102FFD4-38B7-444F-8599-4C681B64CC62}" srcOrd="0" destOrd="0" presId="urn:microsoft.com/office/officeart/2005/8/layout/process4"/>
    <dgm:cxn modelId="{984C3CDD-1C80-4751-A2F4-A8944E9C8616}" type="presParOf" srcId="{2EC6A861-EC18-4C94-9F0F-C14CE5355283}" destId="{CF39535C-6749-4513-8842-5DDD088E6572}" srcOrd="1" destOrd="0" presId="urn:microsoft.com/office/officeart/2005/8/layout/process4"/>
    <dgm:cxn modelId="{1A6388A9-33C9-4297-8111-79340390C487}" type="presParOf" srcId="{2EC6A861-EC18-4C94-9F0F-C14CE5355283}" destId="{4D7D2AF7-6FC5-4AD3-B7F0-7E70BAF0AFC6}" srcOrd="2" destOrd="0" presId="urn:microsoft.com/office/officeart/2005/8/layout/process4"/>
    <dgm:cxn modelId="{440CD87F-029B-4EB2-AAC7-877A1E97978A}" type="presParOf" srcId="{4D7D2AF7-6FC5-4AD3-B7F0-7E70BAF0AFC6}" destId="{593AFACA-82A7-4356-9F92-65D5B08839CE}" srcOrd="0" destOrd="0" presId="urn:microsoft.com/office/officeart/2005/8/layout/process4"/>
    <dgm:cxn modelId="{BE4F715F-902B-481C-9654-6B872206CA89}" type="presParOf" srcId="{EC09D79F-1F84-415B-9D75-6E7502AD766E}" destId="{8703ED25-3C43-4023-A702-13BDDF24665D}" srcOrd="9" destOrd="0" presId="urn:microsoft.com/office/officeart/2005/8/layout/process4"/>
    <dgm:cxn modelId="{7ED922EA-A84A-4B19-BF7E-263365229FEB}" type="presParOf" srcId="{EC09D79F-1F84-415B-9D75-6E7502AD766E}" destId="{A9A38A8C-0A09-42C4-A25F-64C49129CB00}" srcOrd="10" destOrd="0" presId="urn:microsoft.com/office/officeart/2005/8/layout/process4"/>
    <dgm:cxn modelId="{056E6DA5-0E68-4BC6-A534-BEA4C06075A8}" type="presParOf" srcId="{A9A38A8C-0A09-42C4-A25F-64C49129CB00}" destId="{C7131BE3-C4B8-4050-AFC7-75CFD704F41A}" srcOrd="0" destOrd="0" presId="urn:microsoft.com/office/officeart/2005/8/layout/process4"/>
    <dgm:cxn modelId="{D15238B9-8DAA-4811-A635-315DE98B182D}" type="presParOf" srcId="{A9A38A8C-0A09-42C4-A25F-64C49129CB00}" destId="{AAA07070-6B45-466F-99AD-6B367D22FC28}" srcOrd="1" destOrd="0" presId="urn:microsoft.com/office/officeart/2005/8/layout/process4"/>
    <dgm:cxn modelId="{B5F98FBA-9974-4940-889C-830AA4C1FA59}" type="presParOf" srcId="{A9A38A8C-0A09-42C4-A25F-64C49129CB00}" destId="{28FB8876-CFD8-45D9-9712-D33FC05EF05E}" srcOrd="2" destOrd="0" presId="urn:microsoft.com/office/officeart/2005/8/layout/process4"/>
    <dgm:cxn modelId="{796791D1-735E-44CA-A428-964D6D82D3B0}" type="presParOf" srcId="{28FB8876-CFD8-45D9-9712-D33FC05EF05E}" destId="{3A2DF9A5-1FE4-4E0F-AC4A-5788B06B36D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8FEC815-9E47-4DA1-BF84-0F7762A30A3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77AC503-9B93-441C-BE45-909331B9E388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b="1" dirty="0" smtClean="0"/>
            <a:t>Cognitiva</a:t>
          </a:r>
          <a:endParaRPr lang="es-AR" b="1" dirty="0"/>
        </a:p>
      </dgm:t>
    </dgm:pt>
    <dgm:pt modelId="{D053D1EC-252E-4694-B39D-C700F7A28386}" type="parTrans" cxnId="{7F30B4D2-3681-4CAF-81CA-3EF37A02A524}">
      <dgm:prSet/>
      <dgm:spPr/>
      <dgm:t>
        <a:bodyPr/>
        <a:lstStyle/>
        <a:p>
          <a:endParaRPr lang="es-AR"/>
        </a:p>
      </dgm:t>
    </dgm:pt>
    <dgm:pt modelId="{A2041320-2EE9-4AC7-9FB6-9BF728E0351F}" type="sibTrans" cxnId="{7F30B4D2-3681-4CAF-81CA-3EF37A02A524}">
      <dgm:prSet/>
      <dgm:spPr/>
      <dgm:t>
        <a:bodyPr/>
        <a:lstStyle/>
        <a:p>
          <a:endParaRPr lang="es-AR"/>
        </a:p>
      </dgm:t>
    </dgm:pt>
    <dgm:pt modelId="{D8DBAFF1-6DBB-4A1F-B499-B13913155BD1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Notoriedad</a:t>
          </a:r>
          <a:endParaRPr lang="es-AR" dirty="0"/>
        </a:p>
      </dgm:t>
    </dgm:pt>
    <dgm:pt modelId="{049A0A04-6704-4DF0-AAF0-B7FFC261A926}" type="parTrans" cxnId="{F2B596BB-4384-47D2-A10C-83CF0B8D01B1}">
      <dgm:prSet/>
      <dgm:spPr/>
      <dgm:t>
        <a:bodyPr/>
        <a:lstStyle/>
        <a:p>
          <a:endParaRPr lang="es-AR"/>
        </a:p>
      </dgm:t>
    </dgm:pt>
    <dgm:pt modelId="{EEF1911D-5ED1-4A73-883D-6F405478BB0D}" type="sibTrans" cxnId="{F2B596BB-4384-47D2-A10C-83CF0B8D01B1}">
      <dgm:prSet/>
      <dgm:spPr/>
      <dgm:t>
        <a:bodyPr/>
        <a:lstStyle/>
        <a:p>
          <a:endParaRPr lang="es-AR"/>
        </a:p>
      </dgm:t>
    </dgm:pt>
    <dgm:pt modelId="{F57328FC-7305-49F6-87EA-CCB2283A1945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Recuerdo</a:t>
          </a:r>
          <a:endParaRPr lang="es-AR" dirty="0"/>
        </a:p>
      </dgm:t>
    </dgm:pt>
    <dgm:pt modelId="{8DF21A7D-5113-48C2-BD94-445E7C4ED466}" type="parTrans" cxnId="{C4238E48-1E9C-434F-BB3E-5882F01AAA7B}">
      <dgm:prSet/>
      <dgm:spPr/>
      <dgm:t>
        <a:bodyPr/>
        <a:lstStyle/>
        <a:p>
          <a:endParaRPr lang="es-AR"/>
        </a:p>
      </dgm:t>
    </dgm:pt>
    <dgm:pt modelId="{2BC360C2-1B78-4C9F-8044-5FB58AA5CC2A}" type="sibTrans" cxnId="{C4238E48-1E9C-434F-BB3E-5882F01AAA7B}">
      <dgm:prSet/>
      <dgm:spPr/>
      <dgm:t>
        <a:bodyPr/>
        <a:lstStyle/>
        <a:p>
          <a:endParaRPr lang="es-AR"/>
        </a:p>
      </dgm:t>
    </dgm:pt>
    <dgm:pt modelId="{51A663A5-930B-4110-BC09-E512D578E8E2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b="1" dirty="0" smtClean="0"/>
            <a:t>Afectiva</a:t>
          </a:r>
          <a:endParaRPr lang="es-AR" b="1" dirty="0"/>
        </a:p>
      </dgm:t>
    </dgm:pt>
    <dgm:pt modelId="{1F63A902-EFCE-4DFE-B7C8-E250AF14ED30}" type="parTrans" cxnId="{41FEAFF7-6C98-41DB-AE7B-B8782404784D}">
      <dgm:prSet/>
      <dgm:spPr/>
      <dgm:t>
        <a:bodyPr/>
        <a:lstStyle/>
        <a:p>
          <a:endParaRPr lang="es-AR"/>
        </a:p>
      </dgm:t>
    </dgm:pt>
    <dgm:pt modelId="{857DD21C-AD8F-4A2F-AB04-AFEB1A7DFC12}" type="sibTrans" cxnId="{41FEAFF7-6C98-41DB-AE7B-B8782404784D}">
      <dgm:prSet/>
      <dgm:spPr/>
      <dgm:t>
        <a:bodyPr/>
        <a:lstStyle/>
        <a:p>
          <a:endParaRPr lang="es-AR"/>
        </a:p>
      </dgm:t>
    </dgm:pt>
    <dgm:pt modelId="{24A8F0BB-668C-46B0-9F18-6DC0BB12F49C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Actitud</a:t>
          </a:r>
          <a:endParaRPr lang="es-AR" dirty="0"/>
        </a:p>
      </dgm:t>
    </dgm:pt>
    <dgm:pt modelId="{1C77840A-F3B9-4C0D-8ACC-3B02FE89B146}" type="parTrans" cxnId="{BA2C20B1-2E03-498A-9D4C-3B7C1AB5D6E2}">
      <dgm:prSet/>
      <dgm:spPr/>
      <dgm:t>
        <a:bodyPr/>
        <a:lstStyle/>
        <a:p>
          <a:endParaRPr lang="es-AR"/>
        </a:p>
      </dgm:t>
    </dgm:pt>
    <dgm:pt modelId="{99259788-B44F-4A20-BAFE-21B72D013DFD}" type="sibTrans" cxnId="{BA2C20B1-2E03-498A-9D4C-3B7C1AB5D6E2}">
      <dgm:prSet/>
      <dgm:spPr/>
      <dgm:t>
        <a:bodyPr/>
        <a:lstStyle/>
        <a:p>
          <a:endParaRPr lang="es-AR"/>
        </a:p>
      </dgm:t>
    </dgm:pt>
    <dgm:pt modelId="{D0627079-5799-43FF-B8D7-27D81AE580FE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Valorización</a:t>
          </a:r>
          <a:endParaRPr lang="es-AR" dirty="0"/>
        </a:p>
      </dgm:t>
    </dgm:pt>
    <dgm:pt modelId="{430E85EE-B932-466D-82E9-1C6D4227EEC6}" type="parTrans" cxnId="{1014973C-3AB9-41A4-858E-E8BD6ADF3674}">
      <dgm:prSet/>
      <dgm:spPr/>
      <dgm:t>
        <a:bodyPr/>
        <a:lstStyle/>
        <a:p>
          <a:endParaRPr lang="es-AR"/>
        </a:p>
      </dgm:t>
    </dgm:pt>
    <dgm:pt modelId="{22E1AFAE-D172-46F7-857A-1A083EE1766B}" type="sibTrans" cxnId="{1014973C-3AB9-41A4-858E-E8BD6ADF3674}">
      <dgm:prSet/>
      <dgm:spPr/>
      <dgm:t>
        <a:bodyPr/>
        <a:lstStyle/>
        <a:p>
          <a:endParaRPr lang="es-AR"/>
        </a:p>
      </dgm:t>
    </dgm:pt>
    <dgm:pt modelId="{8FBB0376-F900-4145-9FD8-216B11E0057F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AR" b="1" dirty="0" smtClean="0"/>
            <a:t>Conductual</a:t>
          </a:r>
          <a:endParaRPr lang="es-AR" b="1" dirty="0"/>
        </a:p>
      </dgm:t>
    </dgm:pt>
    <dgm:pt modelId="{4CFC792A-E882-49F7-90FD-7BF34C1A981A}" type="parTrans" cxnId="{CB209EC9-4AE0-4CF0-B90E-BD85D1D22CC6}">
      <dgm:prSet/>
      <dgm:spPr/>
      <dgm:t>
        <a:bodyPr/>
        <a:lstStyle/>
        <a:p>
          <a:endParaRPr lang="es-AR"/>
        </a:p>
      </dgm:t>
    </dgm:pt>
    <dgm:pt modelId="{EA4EB738-E708-4BA0-9F3B-A364C80DB18C}" type="sibTrans" cxnId="{CB209EC9-4AE0-4CF0-B90E-BD85D1D22CC6}">
      <dgm:prSet/>
      <dgm:spPr/>
      <dgm:t>
        <a:bodyPr/>
        <a:lstStyle/>
        <a:p>
          <a:endParaRPr lang="es-AR"/>
        </a:p>
      </dgm:t>
    </dgm:pt>
    <dgm:pt modelId="{BC6F4AB7-B031-4257-B762-FB8ACEA3E637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Respuesta </a:t>
          </a:r>
          <a:endParaRPr lang="es-AR" dirty="0"/>
        </a:p>
      </dgm:t>
    </dgm:pt>
    <dgm:pt modelId="{512545EE-0446-4A03-94CA-8812E867DB6C}" type="parTrans" cxnId="{ADAE0678-817E-45BF-9B07-73E37A2CAB70}">
      <dgm:prSet/>
      <dgm:spPr/>
      <dgm:t>
        <a:bodyPr/>
        <a:lstStyle/>
        <a:p>
          <a:endParaRPr lang="es-AR"/>
        </a:p>
      </dgm:t>
    </dgm:pt>
    <dgm:pt modelId="{B6F135AB-2A5B-4948-A0EB-B86C64A64F4D}" type="sibTrans" cxnId="{ADAE0678-817E-45BF-9B07-73E37A2CAB70}">
      <dgm:prSet/>
      <dgm:spPr/>
      <dgm:t>
        <a:bodyPr/>
        <a:lstStyle/>
        <a:p>
          <a:endParaRPr lang="es-AR"/>
        </a:p>
      </dgm:t>
    </dgm:pt>
    <dgm:pt modelId="{55CF2AFE-9F7F-49D9-9F24-FEC79790FA3D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Compra y recompra</a:t>
          </a:r>
          <a:endParaRPr lang="es-AR" dirty="0"/>
        </a:p>
      </dgm:t>
    </dgm:pt>
    <dgm:pt modelId="{823FF01C-B449-465E-8174-292CFD781BEE}" type="parTrans" cxnId="{3F3671BA-5C9C-4C6F-A515-83937948FCAF}">
      <dgm:prSet/>
      <dgm:spPr/>
      <dgm:t>
        <a:bodyPr/>
        <a:lstStyle/>
        <a:p>
          <a:endParaRPr lang="es-AR"/>
        </a:p>
      </dgm:t>
    </dgm:pt>
    <dgm:pt modelId="{FA170C3E-8819-4748-8636-EBD886D5E8F7}" type="sibTrans" cxnId="{3F3671BA-5C9C-4C6F-A515-83937948FCAF}">
      <dgm:prSet/>
      <dgm:spPr/>
      <dgm:t>
        <a:bodyPr/>
        <a:lstStyle/>
        <a:p>
          <a:endParaRPr lang="es-AR"/>
        </a:p>
      </dgm:t>
    </dgm:pt>
    <dgm:pt modelId="{A84005C0-75E1-49E8-AA7D-88DFF7EA5E0E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Conocimiento</a:t>
          </a:r>
          <a:endParaRPr lang="es-AR" dirty="0"/>
        </a:p>
      </dgm:t>
    </dgm:pt>
    <dgm:pt modelId="{35AED7CC-50F9-4493-B630-6C0B3A335ADC}" type="parTrans" cxnId="{6E11B21C-A0CF-4F43-933A-C5F83EA12CC0}">
      <dgm:prSet/>
      <dgm:spPr/>
    </dgm:pt>
    <dgm:pt modelId="{166F8BDB-49FD-4480-8CF2-8D448D75C25D}" type="sibTrans" cxnId="{6E11B21C-A0CF-4F43-933A-C5F83EA12CC0}">
      <dgm:prSet/>
      <dgm:spPr/>
    </dgm:pt>
    <dgm:pt modelId="{C2AD9826-114F-41BC-94DD-AC6EECA4F195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Información</a:t>
          </a:r>
          <a:endParaRPr lang="es-AR" dirty="0"/>
        </a:p>
      </dgm:t>
    </dgm:pt>
    <dgm:pt modelId="{DF5DE58E-B07E-4BE0-A1FF-278F0DE638AE}" type="parTrans" cxnId="{CF0BB77B-0B0B-4F70-B073-8270AF8A0AB0}">
      <dgm:prSet/>
      <dgm:spPr/>
    </dgm:pt>
    <dgm:pt modelId="{395AE6EC-594A-4BED-BD44-31FA10588397}" type="sibTrans" cxnId="{CF0BB77B-0B0B-4F70-B073-8270AF8A0AB0}">
      <dgm:prSet/>
      <dgm:spPr/>
    </dgm:pt>
    <dgm:pt modelId="{82FCBE5D-FDDF-41F6-8195-779463E45D88}">
      <dgm:prSet phldrT="[Texto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Familiarización</a:t>
          </a:r>
          <a:endParaRPr lang="es-AR" dirty="0"/>
        </a:p>
      </dgm:t>
    </dgm:pt>
    <dgm:pt modelId="{6AB741DC-A59E-48FF-B33E-3F53B4395DBF}" type="parTrans" cxnId="{837439D6-0621-417C-95F3-AC31E19903BA}">
      <dgm:prSet/>
      <dgm:spPr/>
    </dgm:pt>
    <dgm:pt modelId="{0A1FEBA3-1DF2-4B53-9EA2-316A554DE47D}" type="sibTrans" cxnId="{837439D6-0621-417C-95F3-AC31E19903BA}">
      <dgm:prSet/>
      <dgm:spPr/>
    </dgm:pt>
    <dgm:pt modelId="{C5075FE7-075B-4656-ADA7-E052659BC7B8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Evaluación</a:t>
          </a:r>
          <a:endParaRPr lang="es-AR" dirty="0"/>
        </a:p>
      </dgm:t>
    </dgm:pt>
    <dgm:pt modelId="{215F1EB1-D35E-4867-9825-D93AE480A6DA}" type="parTrans" cxnId="{21749F72-1566-4088-9325-B0DFE5FCAD93}">
      <dgm:prSet/>
      <dgm:spPr/>
    </dgm:pt>
    <dgm:pt modelId="{073B8606-F923-4AD7-AAF4-E328F2FB83B5}" type="sibTrans" cxnId="{21749F72-1566-4088-9325-B0DFE5FCAD93}">
      <dgm:prSet/>
      <dgm:spPr/>
    </dgm:pt>
    <dgm:pt modelId="{384C8878-1430-4952-917A-B776C4158110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Preferencia</a:t>
          </a:r>
          <a:endParaRPr lang="es-AR" dirty="0"/>
        </a:p>
      </dgm:t>
    </dgm:pt>
    <dgm:pt modelId="{73A69EBD-53DA-4261-A176-D7BBB295210F}" type="parTrans" cxnId="{9B324318-A3E9-407D-81AF-ABD773C0E1DA}">
      <dgm:prSet/>
      <dgm:spPr/>
    </dgm:pt>
    <dgm:pt modelId="{32AC26FD-E19F-490B-A3D6-D6DA5A700BFB}" type="sibTrans" cxnId="{9B324318-A3E9-407D-81AF-ABD773C0E1DA}">
      <dgm:prSet/>
      <dgm:spPr/>
    </dgm:pt>
    <dgm:pt modelId="{1B1AD648-2FED-4EC1-8587-8F5C08DF5CEC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Seducción</a:t>
          </a:r>
          <a:endParaRPr lang="es-AR" dirty="0"/>
        </a:p>
      </dgm:t>
    </dgm:pt>
    <dgm:pt modelId="{0A8EF7FA-DBE3-4D97-8B3B-7AFB66AFE1FD}" type="parTrans" cxnId="{4A39CAC7-4422-415B-A7FD-43C8011BE0F7}">
      <dgm:prSet/>
      <dgm:spPr/>
    </dgm:pt>
    <dgm:pt modelId="{AC0B0DE1-011C-4A61-9761-44E6C85B339C}" type="sibTrans" cxnId="{4A39CAC7-4422-415B-A7FD-43C8011BE0F7}">
      <dgm:prSet/>
      <dgm:spPr/>
    </dgm:pt>
    <dgm:pt modelId="{719ADFB8-5629-4C36-A2FD-6D872D29EDB8}">
      <dgm:prSet phldrT="[Texto]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Persuasión</a:t>
          </a:r>
          <a:endParaRPr lang="es-AR" dirty="0"/>
        </a:p>
      </dgm:t>
    </dgm:pt>
    <dgm:pt modelId="{4EC46CFC-8A1E-44CF-8DF8-07F3CE5BCE64}" type="parTrans" cxnId="{51F728B7-F356-4764-92AF-D0D9AF9F3A3A}">
      <dgm:prSet/>
      <dgm:spPr/>
    </dgm:pt>
    <dgm:pt modelId="{8CD51DBC-6D05-4EBD-9ABD-F0AEEF2A5CED}" type="sibTrans" cxnId="{51F728B7-F356-4764-92AF-D0D9AF9F3A3A}">
      <dgm:prSet/>
      <dgm:spPr/>
    </dgm:pt>
    <dgm:pt modelId="{6C184306-68A5-4F5A-8097-80FEBE8FF051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Demanda de información</a:t>
          </a:r>
          <a:endParaRPr lang="es-AR" dirty="0"/>
        </a:p>
      </dgm:t>
    </dgm:pt>
    <dgm:pt modelId="{83BED024-66BD-418E-BA1A-B17527D2AB5E}" type="parTrans" cxnId="{36A891F7-412C-4D4D-88D0-11213666671D}">
      <dgm:prSet/>
      <dgm:spPr/>
    </dgm:pt>
    <dgm:pt modelId="{C121EF3E-E2D8-4AC8-AB05-7956A8BF97D2}" type="sibTrans" cxnId="{36A891F7-412C-4D4D-88D0-11213666671D}">
      <dgm:prSet/>
      <dgm:spPr/>
    </dgm:pt>
    <dgm:pt modelId="{D0CF9704-E54E-48FC-B99F-E385167F3450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AR" dirty="0" smtClean="0"/>
            <a:t>Visita del establecimiento</a:t>
          </a:r>
          <a:endParaRPr lang="es-AR" dirty="0"/>
        </a:p>
      </dgm:t>
    </dgm:pt>
    <dgm:pt modelId="{427ADE32-AE74-4A6E-831F-CB11C23963A3}" type="parTrans" cxnId="{0AE6D247-CE86-45BC-A7AA-F57643655844}">
      <dgm:prSet/>
      <dgm:spPr/>
    </dgm:pt>
    <dgm:pt modelId="{B15DA755-D660-43D3-9003-3562D287DA3A}" type="sibTrans" cxnId="{0AE6D247-CE86-45BC-A7AA-F57643655844}">
      <dgm:prSet/>
      <dgm:spPr/>
    </dgm:pt>
    <dgm:pt modelId="{F5E5BFD1-0C40-4089-ABF5-41F370D50EFF}" type="pres">
      <dgm:prSet presAssocID="{68FEC815-9E47-4DA1-BF84-0F7762A30A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DE29047-0418-43EE-A3B3-1423543D7B52}" type="pres">
      <dgm:prSet presAssocID="{377AC503-9B93-441C-BE45-909331B9E3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9106719-2973-4BDE-BCE8-D76C322EDE1B}" type="pres">
      <dgm:prSet presAssocID="{A2041320-2EE9-4AC7-9FB6-9BF728E0351F}" presName="sibTrans" presStyleCnt="0"/>
      <dgm:spPr/>
    </dgm:pt>
    <dgm:pt modelId="{A93C6722-E925-48B6-9697-7CE92CC95CEA}" type="pres">
      <dgm:prSet presAssocID="{51A663A5-930B-4110-BC09-E512D578E8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F46C90-11F5-413E-8A84-65CD8F64A63E}" type="pres">
      <dgm:prSet presAssocID="{857DD21C-AD8F-4A2F-AB04-AFEB1A7DFC12}" presName="sibTrans" presStyleCnt="0"/>
      <dgm:spPr/>
    </dgm:pt>
    <dgm:pt modelId="{85188E3D-150B-46B3-801B-B8AB4660E455}" type="pres">
      <dgm:prSet presAssocID="{8FBB0376-F900-4145-9FD8-216B11E005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A39CAC7-4422-415B-A7FD-43C8011BE0F7}" srcId="{51A663A5-930B-4110-BC09-E512D578E8E2}" destId="{1B1AD648-2FED-4EC1-8587-8F5C08DF5CEC}" srcOrd="4" destOrd="0" parTransId="{0A8EF7FA-DBE3-4D97-8B3B-7AFB66AFE1FD}" sibTransId="{AC0B0DE1-011C-4A61-9761-44E6C85B339C}"/>
    <dgm:cxn modelId="{BA2C20B1-2E03-498A-9D4C-3B7C1AB5D6E2}" srcId="{51A663A5-930B-4110-BC09-E512D578E8E2}" destId="{24A8F0BB-668C-46B0-9F18-6DC0BB12F49C}" srcOrd="0" destOrd="0" parTransId="{1C77840A-F3B9-4C0D-8ACC-3B02FE89B146}" sibTransId="{99259788-B44F-4A20-BAFE-21B72D013DFD}"/>
    <dgm:cxn modelId="{3590B05B-7A88-4549-99E2-F613EDE43D11}" type="presOf" srcId="{C5075FE7-075B-4656-ADA7-E052659BC7B8}" destId="{A93C6722-E925-48B6-9697-7CE92CC95CEA}" srcOrd="0" destOrd="2" presId="urn:microsoft.com/office/officeart/2005/8/layout/hList6"/>
    <dgm:cxn modelId="{F2B596BB-4384-47D2-A10C-83CF0B8D01B1}" srcId="{377AC503-9B93-441C-BE45-909331B9E388}" destId="{D8DBAFF1-6DBB-4A1F-B499-B13913155BD1}" srcOrd="0" destOrd="0" parTransId="{049A0A04-6704-4DF0-AAF0-B7FFC261A926}" sibTransId="{EEF1911D-5ED1-4A73-883D-6F405478BB0D}"/>
    <dgm:cxn modelId="{71191E98-756D-42F3-A66D-1588B2661C8C}" type="presOf" srcId="{A84005C0-75E1-49E8-AA7D-88DFF7EA5E0E}" destId="{4DE29047-0418-43EE-A3B3-1423543D7B52}" srcOrd="0" destOrd="2" presId="urn:microsoft.com/office/officeart/2005/8/layout/hList6"/>
    <dgm:cxn modelId="{129BC5F6-94A1-419D-829B-383F2C990297}" type="presOf" srcId="{8FBB0376-F900-4145-9FD8-216B11E0057F}" destId="{85188E3D-150B-46B3-801B-B8AB4660E455}" srcOrd="0" destOrd="0" presId="urn:microsoft.com/office/officeart/2005/8/layout/hList6"/>
    <dgm:cxn modelId="{B227A203-72BC-46C8-8472-DCA540BCF92B}" type="presOf" srcId="{D0CF9704-E54E-48FC-B99F-E385167F3450}" destId="{85188E3D-150B-46B3-801B-B8AB4660E455}" srcOrd="0" destOrd="3" presId="urn:microsoft.com/office/officeart/2005/8/layout/hList6"/>
    <dgm:cxn modelId="{837439D6-0621-417C-95F3-AC31E19903BA}" srcId="{377AC503-9B93-441C-BE45-909331B9E388}" destId="{82FCBE5D-FDDF-41F6-8195-779463E45D88}" srcOrd="3" destOrd="0" parTransId="{6AB741DC-A59E-48FF-B33E-3F53B4395DBF}" sibTransId="{0A1FEBA3-1DF2-4B53-9EA2-316A554DE47D}"/>
    <dgm:cxn modelId="{E93159D0-B1D6-48FD-AF4D-7E44031D43AC}" type="presOf" srcId="{55CF2AFE-9F7F-49D9-9F24-FEC79790FA3D}" destId="{85188E3D-150B-46B3-801B-B8AB4660E455}" srcOrd="0" destOrd="4" presId="urn:microsoft.com/office/officeart/2005/8/layout/hList6"/>
    <dgm:cxn modelId="{36A891F7-412C-4D4D-88D0-11213666671D}" srcId="{8FBB0376-F900-4145-9FD8-216B11E0057F}" destId="{6C184306-68A5-4F5A-8097-80FEBE8FF051}" srcOrd="1" destOrd="0" parTransId="{83BED024-66BD-418E-BA1A-B17527D2AB5E}" sibTransId="{C121EF3E-E2D8-4AC8-AB05-7956A8BF97D2}"/>
    <dgm:cxn modelId="{C4238E48-1E9C-434F-BB3E-5882F01AAA7B}" srcId="{377AC503-9B93-441C-BE45-909331B9E388}" destId="{F57328FC-7305-49F6-87EA-CCB2283A1945}" srcOrd="4" destOrd="0" parTransId="{8DF21A7D-5113-48C2-BD94-445E7C4ED466}" sibTransId="{2BC360C2-1B78-4C9F-8044-5FB58AA5CC2A}"/>
    <dgm:cxn modelId="{CF0BB77B-0B0B-4F70-B073-8270AF8A0AB0}" srcId="{377AC503-9B93-441C-BE45-909331B9E388}" destId="{C2AD9826-114F-41BC-94DD-AC6EECA4F195}" srcOrd="2" destOrd="0" parTransId="{DF5DE58E-B07E-4BE0-A1FF-278F0DE638AE}" sibTransId="{395AE6EC-594A-4BED-BD44-31FA10588397}"/>
    <dgm:cxn modelId="{51F728B7-F356-4764-92AF-D0D9AF9F3A3A}" srcId="{51A663A5-930B-4110-BC09-E512D578E8E2}" destId="{719ADFB8-5629-4C36-A2FD-6D872D29EDB8}" srcOrd="5" destOrd="0" parTransId="{4EC46CFC-8A1E-44CF-8DF8-07F3CE5BCE64}" sibTransId="{8CD51DBC-6D05-4EBD-9ABD-F0AEEF2A5CED}"/>
    <dgm:cxn modelId="{ADAE0678-817E-45BF-9B07-73E37A2CAB70}" srcId="{8FBB0376-F900-4145-9FD8-216B11E0057F}" destId="{BC6F4AB7-B031-4257-B762-FB8ACEA3E637}" srcOrd="0" destOrd="0" parTransId="{512545EE-0446-4A03-94CA-8812E867DB6C}" sibTransId="{B6F135AB-2A5B-4948-A0EB-B86C64A64F4D}"/>
    <dgm:cxn modelId="{88659BA7-0D3C-4D77-8529-91F8523D2B11}" type="presOf" srcId="{D8DBAFF1-6DBB-4A1F-B499-B13913155BD1}" destId="{4DE29047-0418-43EE-A3B3-1423543D7B52}" srcOrd="0" destOrd="1" presId="urn:microsoft.com/office/officeart/2005/8/layout/hList6"/>
    <dgm:cxn modelId="{71F16401-8B6E-4176-A22C-74B4DA007F8F}" type="presOf" srcId="{6C184306-68A5-4F5A-8097-80FEBE8FF051}" destId="{85188E3D-150B-46B3-801B-B8AB4660E455}" srcOrd="0" destOrd="2" presId="urn:microsoft.com/office/officeart/2005/8/layout/hList6"/>
    <dgm:cxn modelId="{1014973C-3AB9-41A4-858E-E8BD6ADF3674}" srcId="{51A663A5-930B-4110-BC09-E512D578E8E2}" destId="{D0627079-5799-43FF-B8D7-27D81AE580FE}" srcOrd="3" destOrd="0" parTransId="{430E85EE-B932-466D-82E9-1C6D4227EEC6}" sibTransId="{22E1AFAE-D172-46F7-857A-1A083EE1766B}"/>
    <dgm:cxn modelId="{A9D18158-0FD9-4A9A-BF44-EE113BDBDE45}" type="presOf" srcId="{F57328FC-7305-49F6-87EA-CCB2283A1945}" destId="{4DE29047-0418-43EE-A3B3-1423543D7B52}" srcOrd="0" destOrd="5" presId="urn:microsoft.com/office/officeart/2005/8/layout/hList6"/>
    <dgm:cxn modelId="{84BD643B-34A4-4D9B-AC04-84EA256789F3}" type="presOf" srcId="{D0627079-5799-43FF-B8D7-27D81AE580FE}" destId="{A93C6722-E925-48B6-9697-7CE92CC95CEA}" srcOrd="0" destOrd="4" presId="urn:microsoft.com/office/officeart/2005/8/layout/hList6"/>
    <dgm:cxn modelId="{9B324318-A3E9-407D-81AF-ABD773C0E1DA}" srcId="{51A663A5-930B-4110-BC09-E512D578E8E2}" destId="{384C8878-1430-4952-917A-B776C4158110}" srcOrd="2" destOrd="0" parTransId="{73A69EBD-53DA-4261-A176-D7BBB295210F}" sibTransId="{32AC26FD-E19F-490B-A3D6-D6DA5A700BFB}"/>
    <dgm:cxn modelId="{21749F72-1566-4088-9325-B0DFE5FCAD93}" srcId="{51A663A5-930B-4110-BC09-E512D578E8E2}" destId="{C5075FE7-075B-4656-ADA7-E052659BC7B8}" srcOrd="1" destOrd="0" parTransId="{215F1EB1-D35E-4867-9825-D93AE480A6DA}" sibTransId="{073B8606-F923-4AD7-AAF4-E328F2FB83B5}"/>
    <dgm:cxn modelId="{C9625678-0896-4E97-8F22-83FC8689464E}" type="presOf" srcId="{51A663A5-930B-4110-BC09-E512D578E8E2}" destId="{A93C6722-E925-48B6-9697-7CE92CC95CEA}" srcOrd="0" destOrd="0" presId="urn:microsoft.com/office/officeart/2005/8/layout/hList6"/>
    <dgm:cxn modelId="{3F3671BA-5C9C-4C6F-A515-83937948FCAF}" srcId="{8FBB0376-F900-4145-9FD8-216B11E0057F}" destId="{55CF2AFE-9F7F-49D9-9F24-FEC79790FA3D}" srcOrd="3" destOrd="0" parTransId="{823FF01C-B449-465E-8174-292CFD781BEE}" sibTransId="{FA170C3E-8819-4748-8636-EBD886D5E8F7}"/>
    <dgm:cxn modelId="{FECD2AA8-1356-4A6C-8DDE-7C89DF352282}" type="presOf" srcId="{719ADFB8-5629-4C36-A2FD-6D872D29EDB8}" destId="{A93C6722-E925-48B6-9697-7CE92CC95CEA}" srcOrd="0" destOrd="6" presId="urn:microsoft.com/office/officeart/2005/8/layout/hList6"/>
    <dgm:cxn modelId="{6E11B21C-A0CF-4F43-933A-C5F83EA12CC0}" srcId="{377AC503-9B93-441C-BE45-909331B9E388}" destId="{A84005C0-75E1-49E8-AA7D-88DFF7EA5E0E}" srcOrd="1" destOrd="0" parTransId="{35AED7CC-50F9-4493-B630-6C0B3A335ADC}" sibTransId="{166F8BDB-49FD-4480-8CF2-8D448D75C25D}"/>
    <dgm:cxn modelId="{404D61D1-4DE9-482F-8EFD-116D193E174A}" type="presOf" srcId="{BC6F4AB7-B031-4257-B762-FB8ACEA3E637}" destId="{85188E3D-150B-46B3-801B-B8AB4660E455}" srcOrd="0" destOrd="1" presId="urn:microsoft.com/office/officeart/2005/8/layout/hList6"/>
    <dgm:cxn modelId="{37646191-5707-4AB7-B7A2-0A79C338998B}" type="presOf" srcId="{24A8F0BB-668C-46B0-9F18-6DC0BB12F49C}" destId="{A93C6722-E925-48B6-9697-7CE92CC95CEA}" srcOrd="0" destOrd="1" presId="urn:microsoft.com/office/officeart/2005/8/layout/hList6"/>
    <dgm:cxn modelId="{41FEAFF7-6C98-41DB-AE7B-B8782404784D}" srcId="{68FEC815-9E47-4DA1-BF84-0F7762A30A34}" destId="{51A663A5-930B-4110-BC09-E512D578E8E2}" srcOrd="1" destOrd="0" parTransId="{1F63A902-EFCE-4DFE-B7C8-E250AF14ED30}" sibTransId="{857DD21C-AD8F-4A2F-AB04-AFEB1A7DFC12}"/>
    <dgm:cxn modelId="{B95EBBE2-97B1-4EF1-96E5-B9AE2A59703A}" type="presOf" srcId="{68FEC815-9E47-4DA1-BF84-0F7762A30A34}" destId="{F5E5BFD1-0C40-4089-ABF5-41F370D50EFF}" srcOrd="0" destOrd="0" presId="urn:microsoft.com/office/officeart/2005/8/layout/hList6"/>
    <dgm:cxn modelId="{7F30B4D2-3681-4CAF-81CA-3EF37A02A524}" srcId="{68FEC815-9E47-4DA1-BF84-0F7762A30A34}" destId="{377AC503-9B93-441C-BE45-909331B9E388}" srcOrd="0" destOrd="0" parTransId="{D053D1EC-252E-4694-B39D-C700F7A28386}" sibTransId="{A2041320-2EE9-4AC7-9FB6-9BF728E0351F}"/>
    <dgm:cxn modelId="{CB209EC9-4AE0-4CF0-B90E-BD85D1D22CC6}" srcId="{68FEC815-9E47-4DA1-BF84-0F7762A30A34}" destId="{8FBB0376-F900-4145-9FD8-216B11E0057F}" srcOrd="2" destOrd="0" parTransId="{4CFC792A-E882-49F7-90FD-7BF34C1A981A}" sibTransId="{EA4EB738-E708-4BA0-9F3B-A364C80DB18C}"/>
    <dgm:cxn modelId="{14B8E893-5D8F-484C-978D-B0223EC65B92}" type="presOf" srcId="{384C8878-1430-4952-917A-B776C4158110}" destId="{A93C6722-E925-48B6-9697-7CE92CC95CEA}" srcOrd="0" destOrd="3" presId="urn:microsoft.com/office/officeart/2005/8/layout/hList6"/>
    <dgm:cxn modelId="{B75CCB3D-6F25-413A-8902-8D3F2D2AEA3F}" type="presOf" srcId="{1B1AD648-2FED-4EC1-8587-8F5C08DF5CEC}" destId="{A93C6722-E925-48B6-9697-7CE92CC95CEA}" srcOrd="0" destOrd="5" presId="urn:microsoft.com/office/officeart/2005/8/layout/hList6"/>
    <dgm:cxn modelId="{0AE6D247-CE86-45BC-A7AA-F57643655844}" srcId="{8FBB0376-F900-4145-9FD8-216B11E0057F}" destId="{D0CF9704-E54E-48FC-B99F-E385167F3450}" srcOrd="2" destOrd="0" parTransId="{427ADE32-AE74-4A6E-831F-CB11C23963A3}" sibTransId="{B15DA755-D660-43D3-9003-3562D287DA3A}"/>
    <dgm:cxn modelId="{2552301D-7421-4F51-BFE3-55DD14C269CB}" type="presOf" srcId="{C2AD9826-114F-41BC-94DD-AC6EECA4F195}" destId="{4DE29047-0418-43EE-A3B3-1423543D7B52}" srcOrd="0" destOrd="3" presId="urn:microsoft.com/office/officeart/2005/8/layout/hList6"/>
    <dgm:cxn modelId="{078ED241-4764-4817-BD6E-37800C464F9A}" type="presOf" srcId="{82FCBE5D-FDDF-41F6-8195-779463E45D88}" destId="{4DE29047-0418-43EE-A3B3-1423543D7B52}" srcOrd="0" destOrd="4" presId="urn:microsoft.com/office/officeart/2005/8/layout/hList6"/>
    <dgm:cxn modelId="{98DD28C5-2193-47E6-842C-01529F3DF499}" type="presOf" srcId="{377AC503-9B93-441C-BE45-909331B9E388}" destId="{4DE29047-0418-43EE-A3B3-1423543D7B52}" srcOrd="0" destOrd="0" presId="urn:microsoft.com/office/officeart/2005/8/layout/hList6"/>
    <dgm:cxn modelId="{6C47A77C-521A-42E6-A2E4-7150B90FFF38}" type="presParOf" srcId="{F5E5BFD1-0C40-4089-ABF5-41F370D50EFF}" destId="{4DE29047-0418-43EE-A3B3-1423543D7B52}" srcOrd="0" destOrd="0" presId="urn:microsoft.com/office/officeart/2005/8/layout/hList6"/>
    <dgm:cxn modelId="{C8420BCF-6E6C-4BDD-B25A-032084F62127}" type="presParOf" srcId="{F5E5BFD1-0C40-4089-ABF5-41F370D50EFF}" destId="{49106719-2973-4BDE-BCE8-D76C322EDE1B}" srcOrd="1" destOrd="0" presId="urn:microsoft.com/office/officeart/2005/8/layout/hList6"/>
    <dgm:cxn modelId="{7E7F5C9C-C88B-4223-8972-9D7D9A30170A}" type="presParOf" srcId="{F5E5BFD1-0C40-4089-ABF5-41F370D50EFF}" destId="{A93C6722-E925-48B6-9697-7CE92CC95CEA}" srcOrd="2" destOrd="0" presId="urn:microsoft.com/office/officeart/2005/8/layout/hList6"/>
    <dgm:cxn modelId="{E54EFC7A-FE48-407F-97E7-E3E34CD23DE7}" type="presParOf" srcId="{F5E5BFD1-0C40-4089-ABF5-41F370D50EFF}" destId="{59F46C90-11F5-413E-8A84-65CD8F64A63E}" srcOrd="3" destOrd="0" presId="urn:microsoft.com/office/officeart/2005/8/layout/hList6"/>
    <dgm:cxn modelId="{6DBFB254-C51A-4543-A50E-DD4B1F685E64}" type="presParOf" srcId="{F5E5BFD1-0C40-4089-ABF5-41F370D50EFF}" destId="{85188E3D-150B-46B3-801B-B8AB4660E45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CE6B0-AD68-43AD-A709-749C518354F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6C91E93-480D-4233-994D-DCFC7029C839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AR" dirty="0" smtClean="0"/>
            <a:t>Bien tangible</a:t>
          </a:r>
          <a:endParaRPr lang="es-AR" dirty="0"/>
        </a:p>
      </dgm:t>
    </dgm:pt>
    <dgm:pt modelId="{D9BD6134-FE4E-40A1-ABE0-E7EF8ABE5456}" type="parTrans" cxnId="{A0288D1C-7D1A-47EC-BA87-11FEEA921160}">
      <dgm:prSet/>
      <dgm:spPr/>
      <dgm:t>
        <a:bodyPr/>
        <a:lstStyle/>
        <a:p>
          <a:endParaRPr lang="es-AR"/>
        </a:p>
      </dgm:t>
    </dgm:pt>
    <dgm:pt modelId="{58183F50-428A-4946-908E-2F881D27757B}" type="sibTrans" cxnId="{A0288D1C-7D1A-47EC-BA87-11FEEA921160}">
      <dgm:prSet/>
      <dgm:spPr/>
      <dgm:t>
        <a:bodyPr/>
        <a:lstStyle/>
        <a:p>
          <a:endParaRPr lang="es-AR"/>
        </a:p>
      </dgm:t>
    </dgm:pt>
    <dgm:pt modelId="{60F19ABC-AB4A-4D2E-83A3-94A11871A894}">
      <dgm:prSet phldrT="[Texto]"/>
      <dgm:spPr/>
      <dgm:t>
        <a:bodyPr/>
        <a:lstStyle/>
        <a:p>
          <a:r>
            <a:rPr lang="es-AR" dirty="0" smtClean="0"/>
            <a:t>Bien tangible con algunos servicios</a:t>
          </a:r>
          <a:endParaRPr lang="es-AR" dirty="0"/>
        </a:p>
      </dgm:t>
    </dgm:pt>
    <dgm:pt modelId="{64E8B8D5-60F3-4CEC-8489-C7F0F481B004}" type="parTrans" cxnId="{456DE1BC-9A9E-43FF-AE51-D232B577387B}">
      <dgm:prSet/>
      <dgm:spPr/>
      <dgm:t>
        <a:bodyPr/>
        <a:lstStyle/>
        <a:p>
          <a:endParaRPr lang="es-AR"/>
        </a:p>
      </dgm:t>
    </dgm:pt>
    <dgm:pt modelId="{D0050A00-0BDD-4DBD-ACDE-4E1A0B0284D2}" type="sibTrans" cxnId="{456DE1BC-9A9E-43FF-AE51-D232B577387B}">
      <dgm:prSet/>
      <dgm:spPr/>
      <dgm:t>
        <a:bodyPr/>
        <a:lstStyle/>
        <a:p>
          <a:endParaRPr lang="es-AR"/>
        </a:p>
      </dgm:t>
    </dgm:pt>
    <dgm:pt modelId="{0138B902-0624-4E79-B662-EF96B1760165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AR" dirty="0" smtClean="0"/>
            <a:t>Servicio esencial con algún bien</a:t>
          </a:r>
          <a:endParaRPr lang="es-AR" dirty="0"/>
        </a:p>
      </dgm:t>
    </dgm:pt>
    <dgm:pt modelId="{4ADC55B7-A669-47FF-80D1-EAA51AE79144}" type="parTrans" cxnId="{10FF80CA-F48C-4882-881D-15EE5E2F5C46}">
      <dgm:prSet/>
      <dgm:spPr/>
      <dgm:t>
        <a:bodyPr/>
        <a:lstStyle/>
        <a:p>
          <a:endParaRPr lang="es-AR"/>
        </a:p>
      </dgm:t>
    </dgm:pt>
    <dgm:pt modelId="{D46C753E-CF15-42BB-8CB3-979D7F5505C0}" type="sibTrans" cxnId="{10FF80CA-F48C-4882-881D-15EE5E2F5C46}">
      <dgm:prSet/>
      <dgm:spPr/>
      <dgm:t>
        <a:bodyPr/>
        <a:lstStyle/>
        <a:p>
          <a:endParaRPr lang="es-AR"/>
        </a:p>
      </dgm:t>
    </dgm:pt>
    <dgm:pt modelId="{ABC2E1F3-E15F-4F00-947D-5070729ABECC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AR" dirty="0" smtClean="0"/>
            <a:t>Servicio puro</a:t>
          </a:r>
          <a:endParaRPr lang="es-AR" dirty="0"/>
        </a:p>
      </dgm:t>
    </dgm:pt>
    <dgm:pt modelId="{9DA6F18C-8C37-430F-867D-E8C1722A655B}" type="parTrans" cxnId="{E85D1B3C-61F7-4750-AC78-EDC9308F43DA}">
      <dgm:prSet/>
      <dgm:spPr/>
      <dgm:t>
        <a:bodyPr/>
        <a:lstStyle/>
        <a:p>
          <a:endParaRPr lang="es-AR"/>
        </a:p>
      </dgm:t>
    </dgm:pt>
    <dgm:pt modelId="{61D945FE-7204-4F8A-AC1B-CEE31D8E9A7D}" type="sibTrans" cxnId="{E85D1B3C-61F7-4750-AC78-EDC9308F43DA}">
      <dgm:prSet/>
      <dgm:spPr/>
      <dgm:t>
        <a:bodyPr/>
        <a:lstStyle/>
        <a:p>
          <a:endParaRPr lang="es-AR"/>
        </a:p>
      </dgm:t>
    </dgm:pt>
    <dgm:pt modelId="{B721CA15-0DD2-469A-A983-529D54A229DF}" type="pres">
      <dgm:prSet presAssocID="{1D2CE6B0-AD68-43AD-A709-749C518354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349C140-4EB1-46C7-AE8F-057588ED0855}" type="pres">
      <dgm:prSet presAssocID="{16C91E93-480D-4233-994D-DCFC7029C8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2EE0D47-44AF-44DA-9080-5D8A48FCB90B}" type="pres">
      <dgm:prSet presAssocID="{58183F50-428A-4946-908E-2F881D27757B}" presName="sibTrans" presStyleCnt="0"/>
      <dgm:spPr/>
    </dgm:pt>
    <dgm:pt modelId="{7E2081E9-E314-4E2B-84C1-09B8F63CFA79}" type="pres">
      <dgm:prSet presAssocID="{60F19ABC-AB4A-4D2E-83A3-94A11871A89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811960-17CE-4688-9399-C254030DD2FD}" type="pres">
      <dgm:prSet presAssocID="{D0050A00-0BDD-4DBD-ACDE-4E1A0B0284D2}" presName="sibTrans" presStyleCnt="0"/>
      <dgm:spPr/>
    </dgm:pt>
    <dgm:pt modelId="{2980E83A-3164-48DD-B956-3C63DC0BD4C9}" type="pres">
      <dgm:prSet presAssocID="{0138B902-0624-4E79-B662-EF96B17601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9EE651-8A40-4458-BB15-E2673FE91A5B}" type="pres">
      <dgm:prSet presAssocID="{D46C753E-CF15-42BB-8CB3-979D7F5505C0}" presName="sibTrans" presStyleCnt="0"/>
      <dgm:spPr/>
    </dgm:pt>
    <dgm:pt modelId="{6DCD3D54-3893-446C-92A4-86E01F0240CE}" type="pres">
      <dgm:prSet presAssocID="{ABC2E1F3-E15F-4F00-947D-5070729ABE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0B5C827-6C0D-4FF6-B458-1B6E6B85917B}" type="presOf" srcId="{60F19ABC-AB4A-4D2E-83A3-94A11871A894}" destId="{7E2081E9-E314-4E2B-84C1-09B8F63CFA79}" srcOrd="0" destOrd="0" presId="urn:microsoft.com/office/officeart/2005/8/layout/hList6"/>
    <dgm:cxn modelId="{10FF80CA-F48C-4882-881D-15EE5E2F5C46}" srcId="{1D2CE6B0-AD68-43AD-A709-749C518354F1}" destId="{0138B902-0624-4E79-B662-EF96B1760165}" srcOrd="2" destOrd="0" parTransId="{4ADC55B7-A669-47FF-80D1-EAA51AE79144}" sibTransId="{D46C753E-CF15-42BB-8CB3-979D7F5505C0}"/>
    <dgm:cxn modelId="{1D4C7728-5834-4C9E-A6F8-A41DE699CFC7}" type="presOf" srcId="{16C91E93-480D-4233-994D-DCFC7029C839}" destId="{0349C140-4EB1-46C7-AE8F-057588ED0855}" srcOrd="0" destOrd="0" presId="urn:microsoft.com/office/officeart/2005/8/layout/hList6"/>
    <dgm:cxn modelId="{A0288D1C-7D1A-47EC-BA87-11FEEA921160}" srcId="{1D2CE6B0-AD68-43AD-A709-749C518354F1}" destId="{16C91E93-480D-4233-994D-DCFC7029C839}" srcOrd="0" destOrd="0" parTransId="{D9BD6134-FE4E-40A1-ABE0-E7EF8ABE5456}" sibTransId="{58183F50-428A-4946-908E-2F881D27757B}"/>
    <dgm:cxn modelId="{456DE1BC-9A9E-43FF-AE51-D232B577387B}" srcId="{1D2CE6B0-AD68-43AD-A709-749C518354F1}" destId="{60F19ABC-AB4A-4D2E-83A3-94A11871A894}" srcOrd="1" destOrd="0" parTransId="{64E8B8D5-60F3-4CEC-8489-C7F0F481B004}" sibTransId="{D0050A00-0BDD-4DBD-ACDE-4E1A0B0284D2}"/>
    <dgm:cxn modelId="{90F8F8CD-FB15-4650-BD28-699C5EB24DED}" type="presOf" srcId="{ABC2E1F3-E15F-4F00-947D-5070729ABECC}" destId="{6DCD3D54-3893-446C-92A4-86E01F0240CE}" srcOrd="0" destOrd="0" presId="urn:microsoft.com/office/officeart/2005/8/layout/hList6"/>
    <dgm:cxn modelId="{BE13CAE1-1AE7-49C8-8F58-97E495A36AA6}" type="presOf" srcId="{0138B902-0624-4E79-B662-EF96B1760165}" destId="{2980E83A-3164-48DD-B956-3C63DC0BD4C9}" srcOrd="0" destOrd="0" presId="urn:microsoft.com/office/officeart/2005/8/layout/hList6"/>
    <dgm:cxn modelId="{E85D1B3C-61F7-4750-AC78-EDC9308F43DA}" srcId="{1D2CE6B0-AD68-43AD-A709-749C518354F1}" destId="{ABC2E1F3-E15F-4F00-947D-5070729ABECC}" srcOrd="3" destOrd="0" parTransId="{9DA6F18C-8C37-430F-867D-E8C1722A655B}" sibTransId="{61D945FE-7204-4F8A-AC1B-CEE31D8E9A7D}"/>
    <dgm:cxn modelId="{6CDCDCAA-D015-443D-A13C-7BB57C3F9AB0}" type="presOf" srcId="{1D2CE6B0-AD68-43AD-A709-749C518354F1}" destId="{B721CA15-0DD2-469A-A983-529D54A229DF}" srcOrd="0" destOrd="0" presId="urn:microsoft.com/office/officeart/2005/8/layout/hList6"/>
    <dgm:cxn modelId="{B171C846-354E-4434-889A-BC7235CAB0FE}" type="presParOf" srcId="{B721CA15-0DD2-469A-A983-529D54A229DF}" destId="{0349C140-4EB1-46C7-AE8F-057588ED0855}" srcOrd="0" destOrd="0" presId="urn:microsoft.com/office/officeart/2005/8/layout/hList6"/>
    <dgm:cxn modelId="{3EEF8D49-D300-4A7F-A2B2-2F56DDB9C119}" type="presParOf" srcId="{B721CA15-0DD2-469A-A983-529D54A229DF}" destId="{32EE0D47-44AF-44DA-9080-5D8A48FCB90B}" srcOrd="1" destOrd="0" presId="urn:microsoft.com/office/officeart/2005/8/layout/hList6"/>
    <dgm:cxn modelId="{ACD803C3-7EBD-4CD4-B60F-42A3A0A5537D}" type="presParOf" srcId="{B721CA15-0DD2-469A-A983-529D54A229DF}" destId="{7E2081E9-E314-4E2B-84C1-09B8F63CFA79}" srcOrd="2" destOrd="0" presId="urn:microsoft.com/office/officeart/2005/8/layout/hList6"/>
    <dgm:cxn modelId="{BFF307A0-4D79-4F19-9088-E6EC099ED32D}" type="presParOf" srcId="{B721CA15-0DD2-469A-A983-529D54A229DF}" destId="{41811960-17CE-4688-9399-C254030DD2FD}" srcOrd="3" destOrd="0" presId="urn:microsoft.com/office/officeart/2005/8/layout/hList6"/>
    <dgm:cxn modelId="{98751A5B-5446-4FDF-AC30-D5731CAD05B1}" type="presParOf" srcId="{B721CA15-0DD2-469A-A983-529D54A229DF}" destId="{2980E83A-3164-48DD-B956-3C63DC0BD4C9}" srcOrd="4" destOrd="0" presId="urn:microsoft.com/office/officeart/2005/8/layout/hList6"/>
    <dgm:cxn modelId="{00501CAE-4FB2-4473-9FC0-B5035486F392}" type="presParOf" srcId="{B721CA15-0DD2-469A-A983-529D54A229DF}" destId="{9A9EE651-8A40-4458-BB15-E2673FE91A5B}" srcOrd="5" destOrd="0" presId="urn:microsoft.com/office/officeart/2005/8/layout/hList6"/>
    <dgm:cxn modelId="{F68A19EE-E4E1-4FB7-AED4-1FDD2F738C2F}" type="presParOf" srcId="{B721CA15-0DD2-469A-A983-529D54A229DF}" destId="{6DCD3D54-3893-446C-92A4-86E01F0240C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15C044E-857E-4314-AEBD-175DC02C5D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3F986A5-BA34-4F03-B5BC-C72D1EE540F4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Prensa</a:t>
          </a:r>
          <a:endParaRPr lang="es-AR" sz="1600" b="1" dirty="0"/>
        </a:p>
      </dgm:t>
    </dgm:pt>
    <dgm:pt modelId="{5E2E1629-61C8-4531-BEA1-EB91F134F0D4}" type="parTrans" cxnId="{AC7D5FEA-279B-4BC3-9A7A-BE2196A3D5E9}">
      <dgm:prSet/>
      <dgm:spPr/>
      <dgm:t>
        <a:bodyPr/>
        <a:lstStyle/>
        <a:p>
          <a:endParaRPr lang="es-AR"/>
        </a:p>
      </dgm:t>
    </dgm:pt>
    <dgm:pt modelId="{7F80825D-3A9C-4DEC-ADE8-2AC9927F267B}" type="sibTrans" cxnId="{AC7D5FEA-279B-4BC3-9A7A-BE2196A3D5E9}">
      <dgm:prSet/>
      <dgm:spPr/>
      <dgm:t>
        <a:bodyPr/>
        <a:lstStyle/>
        <a:p>
          <a:endParaRPr lang="es-AR"/>
        </a:p>
      </dgm:t>
    </dgm:pt>
    <dgm:pt modelId="{B8829455-EB6A-40BA-8576-DA3D4A8E24FB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Radio</a:t>
          </a:r>
        </a:p>
      </dgm:t>
    </dgm:pt>
    <dgm:pt modelId="{99AA35F7-3D5D-4F8C-9670-AD9B65B3AC77}" type="parTrans" cxnId="{C147DE5D-845B-4B9F-8D44-8990BDE8464F}">
      <dgm:prSet/>
      <dgm:spPr/>
      <dgm:t>
        <a:bodyPr/>
        <a:lstStyle/>
        <a:p>
          <a:endParaRPr lang="es-AR"/>
        </a:p>
      </dgm:t>
    </dgm:pt>
    <dgm:pt modelId="{F0A6F39B-0138-4A6C-BA95-D22B5B2478F3}" type="sibTrans" cxnId="{C147DE5D-845B-4B9F-8D44-8990BDE8464F}">
      <dgm:prSet/>
      <dgm:spPr/>
      <dgm:t>
        <a:bodyPr/>
        <a:lstStyle/>
        <a:p>
          <a:endParaRPr lang="es-AR"/>
        </a:p>
      </dgm:t>
    </dgm:pt>
    <dgm:pt modelId="{1C41A725-CBF6-44B1-8B60-43FD142A3BA5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Televisión</a:t>
          </a:r>
          <a:endParaRPr lang="es-AR" sz="1600" b="1" dirty="0"/>
        </a:p>
      </dgm:t>
    </dgm:pt>
    <dgm:pt modelId="{CBF619EF-FE3D-433C-82B8-DA576ABB2FB6}" type="parTrans" cxnId="{17956EB3-4748-4659-9501-0096D6A88AE8}">
      <dgm:prSet/>
      <dgm:spPr/>
      <dgm:t>
        <a:bodyPr/>
        <a:lstStyle/>
        <a:p>
          <a:endParaRPr lang="es-AR"/>
        </a:p>
      </dgm:t>
    </dgm:pt>
    <dgm:pt modelId="{25E07C6F-C9EF-44BE-AB5C-BE59FB8D5011}" type="sibTrans" cxnId="{17956EB3-4748-4659-9501-0096D6A88AE8}">
      <dgm:prSet/>
      <dgm:spPr/>
      <dgm:t>
        <a:bodyPr/>
        <a:lstStyle/>
        <a:p>
          <a:endParaRPr lang="es-AR"/>
        </a:p>
      </dgm:t>
    </dgm:pt>
    <dgm:pt modelId="{164B3C75-17B7-4E25-A52A-16CFF8436D98}">
      <dgm:prSet phldrT="[Texto]" custT="1"/>
      <dgm:spPr/>
      <dgm:t>
        <a:bodyPr/>
        <a:lstStyle/>
        <a:p>
          <a:r>
            <a:rPr lang="es-AR" sz="1100" dirty="0" smtClean="0"/>
            <a:t>Anuncios comerciales en diarios y revistas. </a:t>
          </a:r>
          <a:endParaRPr lang="es-AR" sz="1100" dirty="0"/>
        </a:p>
      </dgm:t>
    </dgm:pt>
    <dgm:pt modelId="{354134EB-5806-476D-9E4A-5B78CC7DD4B4}" type="parTrans" cxnId="{50DB4072-99BF-4E00-B877-032905426304}">
      <dgm:prSet/>
      <dgm:spPr/>
      <dgm:t>
        <a:bodyPr/>
        <a:lstStyle/>
        <a:p>
          <a:endParaRPr lang="es-AR"/>
        </a:p>
      </dgm:t>
    </dgm:pt>
    <dgm:pt modelId="{452603C5-3CFA-4FA6-BEAF-52ED45F90CA1}" type="sibTrans" cxnId="{50DB4072-99BF-4E00-B877-032905426304}">
      <dgm:prSet/>
      <dgm:spPr/>
      <dgm:t>
        <a:bodyPr/>
        <a:lstStyle/>
        <a:p>
          <a:endParaRPr lang="es-AR"/>
        </a:p>
      </dgm:t>
    </dgm:pt>
    <dgm:pt modelId="{DD7720DD-5338-4EBA-A812-4CB1ADF42B88}">
      <dgm:prSet phldrT="[Texto]" custT="1"/>
      <dgm:spPr/>
      <dgm:t>
        <a:bodyPr/>
        <a:lstStyle/>
        <a:p>
          <a:r>
            <a:rPr lang="es-AR" sz="1100" dirty="0" smtClean="0"/>
            <a:t>Los mensajes se pueden releer.</a:t>
          </a:r>
          <a:endParaRPr lang="es-AR" sz="1100" dirty="0"/>
        </a:p>
      </dgm:t>
    </dgm:pt>
    <dgm:pt modelId="{9273830D-7C9A-462E-896F-E52C94207FC1}" type="parTrans" cxnId="{F5CE4C9B-EEA4-49C1-909B-A1F325D449C0}">
      <dgm:prSet/>
      <dgm:spPr/>
      <dgm:t>
        <a:bodyPr/>
        <a:lstStyle/>
        <a:p>
          <a:endParaRPr lang="es-AR"/>
        </a:p>
      </dgm:t>
    </dgm:pt>
    <dgm:pt modelId="{1CC56424-DCCB-4EAF-B139-6CE023DCB56F}" type="sibTrans" cxnId="{F5CE4C9B-EEA4-49C1-909B-A1F325D449C0}">
      <dgm:prSet/>
      <dgm:spPr/>
      <dgm:t>
        <a:bodyPr/>
        <a:lstStyle/>
        <a:p>
          <a:endParaRPr lang="es-AR"/>
        </a:p>
      </dgm:t>
    </dgm:pt>
    <dgm:pt modelId="{BE0DEE56-2BD2-4D35-B9B0-10FD0E0388AB}">
      <dgm:prSet phldrT="[Texto]" custT="1"/>
      <dgm:spPr/>
      <dgm:t>
        <a:bodyPr/>
        <a:lstStyle/>
        <a:p>
          <a:r>
            <a:rPr lang="es-AR" sz="1100" dirty="0" smtClean="0"/>
            <a:t>Se puede seleccionar el área geográfica de alcance</a:t>
          </a:r>
          <a:endParaRPr lang="es-AR" sz="1100" dirty="0"/>
        </a:p>
      </dgm:t>
    </dgm:pt>
    <dgm:pt modelId="{3B2E3915-E2EC-4725-9DF5-586DFBEB1186}" type="parTrans" cxnId="{5AF3F71D-395B-4B02-B164-7E15BCB4CE72}">
      <dgm:prSet/>
      <dgm:spPr/>
      <dgm:t>
        <a:bodyPr/>
        <a:lstStyle/>
        <a:p>
          <a:endParaRPr lang="es-AR"/>
        </a:p>
      </dgm:t>
    </dgm:pt>
    <dgm:pt modelId="{2A898C26-7733-4EEB-BA33-45BCC42986C4}" type="sibTrans" cxnId="{5AF3F71D-395B-4B02-B164-7E15BCB4CE72}">
      <dgm:prSet/>
      <dgm:spPr/>
      <dgm:t>
        <a:bodyPr/>
        <a:lstStyle/>
        <a:p>
          <a:endParaRPr lang="es-AR"/>
        </a:p>
      </dgm:t>
    </dgm:pt>
    <dgm:pt modelId="{F3ADB396-62C9-4798-8657-077AA69F7D52}">
      <dgm:prSet phldrT="[Texto]" custT="1"/>
      <dgm:spPr/>
      <dgm:t>
        <a:bodyPr/>
        <a:lstStyle/>
        <a:p>
          <a:r>
            <a:rPr lang="es-AR" sz="1100" dirty="0" smtClean="0"/>
            <a:t>Requiere atención más voluntaria que otros medios. Leer cuesta más trabajo que ver o escuchar.</a:t>
          </a:r>
          <a:endParaRPr lang="es-AR" sz="1100" dirty="0"/>
        </a:p>
      </dgm:t>
    </dgm:pt>
    <dgm:pt modelId="{29B26C3E-13F9-433B-B9AF-1091029AC613}" type="parTrans" cxnId="{058D8FCD-DE26-4B9C-BF77-4C831C893B44}">
      <dgm:prSet/>
      <dgm:spPr/>
      <dgm:t>
        <a:bodyPr/>
        <a:lstStyle/>
        <a:p>
          <a:endParaRPr lang="es-AR"/>
        </a:p>
      </dgm:t>
    </dgm:pt>
    <dgm:pt modelId="{3C9D9892-125D-48EE-9C48-8269A4ECEF1C}" type="sibTrans" cxnId="{058D8FCD-DE26-4B9C-BF77-4C831C893B44}">
      <dgm:prSet/>
      <dgm:spPr/>
      <dgm:t>
        <a:bodyPr/>
        <a:lstStyle/>
        <a:p>
          <a:endParaRPr lang="es-AR"/>
        </a:p>
      </dgm:t>
    </dgm:pt>
    <dgm:pt modelId="{FD571325-8923-4D29-91F3-02E240F155BB}">
      <dgm:prSet phldrT="[Texto]" custT="1"/>
      <dgm:spPr/>
      <dgm:t>
        <a:bodyPr/>
        <a:lstStyle/>
        <a:p>
          <a:r>
            <a:rPr lang="es-AR" sz="1100" dirty="0" smtClean="0"/>
            <a:t>Avisos y pautas</a:t>
          </a:r>
        </a:p>
      </dgm:t>
    </dgm:pt>
    <dgm:pt modelId="{43FA3137-39B2-4B38-852F-511C92D3739A}" type="parTrans" cxnId="{AFC3E58C-5BDD-42BB-8767-BAAF354AAEFE}">
      <dgm:prSet/>
      <dgm:spPr/>
      <dgm:t>
        <a:bodyPr/>
        <a:lstStyle/>
        <a:p>
          <a:endParaRPr lang="es-AR"/>
        </a:p>
      </dgm:t>
    </dgm:pt>
    <dgm:pt modelId="{C7533E63-7BE1-4C74-99A6-F47C76B80C44}" type="sibTrans" cxnId="{AFC3E58C-5BDD-42BB-8767-BAAF354AAEFE}">
      <dgm:prSet/>
      <dgm:spPr/>
      <dgm:t>
        <a:bodyPr/>
        <a:lstStyle/>
        <a:p>
          <a:endParaRPr lang="es-AR"/>
        </a:p>
      </dgm:t>
    </dgm:pt>
    <dgm:pt modelId="{975E1664-F15C-4119-9AA4-6369141E1065}">
      <dgm:prSet phldrT="[Texto]" custT="1"/>
      <dgm:spPr/>
      <dgm:t>
        <a:bodyPr/>
        <a:lstStyle/>
        <a:p>
          <a:r>
            <a:rPr lang="es-AR" sz="1100" dirty="0" smtClean="0"/>
            <a:t>Programas patrocinados</a:t>
          </a:r>
        </a:p>
      </dgm:t>
    </dgm:pt>
    <dgm:pt modelId="{B2E5270E-4A48-4A5D-A761-3A867E62A657}" type="parTrans" cxnId="{073041E2-8FF1-4BF7-AFCB-0A8E2797B1D9}">
      <dgm:prSet/>
      <dgm:spPr/>
      <dgm:t>
        <a:bodyPr/>
        <a:lstStyle/>
        <a:p>
          <a:endParaRPr lang="es-AR"/>
        </a:p>
      </dgm:t>
    </dgm:pt>
    <dgm:pt modelId="{7F59F840-7EAB-4100-BA48-A17FA9F423F7}" type="sibTrans" cxnId="{073041E2-8FF1-4BF7-AFCB-0A8E2797B1D9}">
      <dgm:prSet/>
      <dgm:spPr/>
      <dgm:t>
        <a:bodyPr/>
        <a:lstStyle/>
        <a:p>
          <a:endParaRPr lang="es-AR"/>
        </a:p>
      </dgm:t>
    </dgm:pt>
    <dgm:pt modelId="{801654CD-C3B0-4ABE-B513-7B118096EE4A}">
      <dgm:prSet phldrT="[Texto]" custT="1"/>
      <dgm:spPr/>
      <dgm:t>
        <a:bodyPr/>
        <a:lstStyle/>
        <a:p>
          <a:r>
            <a:rPr lang="es-AR" sz="1100" dirty="0" smtClean="0"/>
            <a:t>Se puede repetir el mensaje</a:t>
          </a:r>
        </a:p>
      </dgm:t>
    </dgm:pt>
    <dgm:pt modelId="{35A01854-6E93-4ABB-824A-C6A3CFA7F6EF}" type="parTrans" cxnId="{F36AE3AE-C983-42E5-8D7D-6FBC5B762905}">
      <dgm:prSet/>
      <dgm:spPr/>
      <dgm:t>
        <a:bodyPr/>
        <a:lstStyle/>
        <a:p>
          <a:endParaRPr lang="es-AR"/>
        </a:p>
      </dgm:t>
    </dgm:pt>
    <dgm:pt modelId="{4458253A-8D76-42FF-AA96-F97ADC7A39A1}" type="sibTrans" cxnId="{F36AE3AE-C983-42E5-8D7D-6FBC5B762905}">
      <dgm:prSet/>
      <dgm:spPr/>
      <dgm:t>
        <a:bodyPr/>
        <a:lstStyle/>
        <a:p>
          <a:endParaRPr lang="es-AR"/>
        </a:p>
      </dgm:t>
    </dgm:pt>
    <dgm:pt modelId="{AAC41C9D-7191-42BF-B2A4-3ACB32A28575}">
      <dgm:prSet phldrT="[Texto]" custT="1"/>
      <dgm:spPr/>
      <dgm:t>
        <a:bodyPr/>
        <a:lstStyle/>
        <a:p>
          <a:r>
            <a:rPr lang="es-AR" sz="1100" dirty="0" smtClean="0"/>
            <a:t>No hay soporte de imagen de producto</a:t>
          </a:r>
        </a:p>
      </dgm:t>
    </dgm:pt>
    <dgm:pt modelId="{8D5A370F-6F13-4FCC-9293-A5AB14ED3026}" type="parTrans" cxnId="{AEA83DB8-C2BA-41AD-A0D5-C39ECBFA49A1}">
      <dgm:prSet/>
      <dgm:spPr/>
      <dgm:t>
        <a:bodyPr/>
        <a:lstStyle/>
        <a:p>
          <a:endParaRPr lang="es-AR"/>
        </a:p>
      </dgm:t>
    </dgm:pt>
    <dgm:pt modelId="{C5C4966D-D4C0-4A6F-89AE-8CC72ED53102}" type="sibTrans" cxnId="{AEA83DB8-C2BA-41AD-A0D5-C39ECBFA49A1}">
      <dgm:prSet/>
      <dgm:spPr/>
      <dgm:t>
        <a:bodyPr/>
        <a:lstStyle/>
        <a:p>
          <a:endParaRPr lang="es-AR"/>
        </a:p>
      </dgm:t>
    </dgm:pt>
    <dgm:pt modelId="{59BE54E5-1E62-48D7-ABCE-D4FDB308A61C}">
      <dgm:prSet phldrT="[Texto]" custT="1"/>
      <dgm:spPr/>
      <dgm:t>
        <a:bodyPr/>
        <a:lstStyle/>
        <a:p>
          <a:r>
            <a:rPr lang="es-AR" sz="1100" dirty="0" smtClean="0"/>
            <a:t>Anuncios</a:t>
          </a:r>
          <a:endParaRPr lang="es-AR" sz="1100" dirty="0"/>
        </a:p>
      </dgm:t>
    </dgm:pt>
    <dgm:pt modelId="{CDBE4F8D-2C17-428A-B6F1-56FBB6815F54}" type="parTrans" cxnId="{4C5F0D09-DD95-4002-932A-AA8BE84D3265}">
      <dgm:prSet/>
      <dgm:spPr/>
      <dgm:t>
        <a:bodyPr/>
        <a:lstStyle/>
        <a:p>
          <a:endParaRPr lang="es-AR"/>
        </a:p>
      </dgm:t>
    </dgm:pt>
    <dgm:pt modelId="{B6D9010E-C7B7-4793-A667-6CAAC8A75DFF}" type="sibTrans" cxnId="{4C5F0D09-DD95-4002-932A-AA8BE84D3265}">
      <dgm:prSet/>
      <dgm:spPr/>
      <dgm:t>
        <a:bodyPr/>
        <a:lstStyle/>
        <a:p>
          <a:endParaRPr lang="es-AR"/>
        </a:p>
      </dgm:t>
    </dgm:pt>
    <dgm:pt modelId="{079AC152-9CDF-4DE4-8181-52C1B3BDF081}">
      <dgm:prSet phldrT="[Texto]" custT="1"/>
      <dgm:spPr/>
      <dgm:t>
        <a:bodyPr/>
        <a:lstStyle/>
        <a:p>
          <a:r>
            <a:rPr lang="es-AR" sz="1100" dirty="0" err="1" smtClean="0"/>
            <a:t>Infomerciales</a:t>
          </a:r>
          <a:endParaRPr lang="es-AR" sz="1100" dirty="0"/>
        </a:p>
      </dgm:t>
    </dgm:pt>
    <dgm:pt modelId="{8BEC45A7-5D7F-45D5-ADFC-46A17C5A64DA}" type="parTrans" cxnId="{B560E0CE-1385-46B0-B217-81FB7D0DBDB7}">
      <dgm:prSet/>
      <dgm:spPr/>
      <dgm:t>
        <a:bodyPr/>
        <a:lstStyle/>
        <a:p>
          <a:endParaRPr lang="es-AR"/>
        </a:p>
      </dgm:t>
    </dgm:pt>
    <dgm:pt modelId="{22F7859B-9FBC-4ECB-B7DF-0188DDB87376}" type="sibTrans" cxnId="{B560E0CE-1385-46B0-B217-81FB7D0DBDB7}">
      <dgm:prSet/>
      <dgm:spPr/>
      <dgm:t>
        <a:bodyPr/>
        <a:lstStyle/>
        <a:p>
          <a:endParaRPr lang="es-AR"/>
        </a:p>
      </dgm:t>
    </dgm:pt>
    <dgm:pt modelId="{CEED9E63-D84E-49CE-8F37-2CF21F1AF710}">
      <dgm:prSet phldrT="[Texto]" custT="1"/>
      <dgm:spPr/>
      <dgm:t>
        <a:bodyPr/>
        <a:lstStyle/>
        <a:p>
          <a:r>
            <a:rPr lang="es-AR" sz="1100" dirty="0" smtClean="0"/>
            <a:t>Programas patrocinados</a:t>
          </a:r>
          <a:endParaRPr lang="es-AR" sz="1100" dirty="0"/>
        </a:p>
      </dgm:t>
    </dgm:pt>
    <dgm:pt modelId="{EF45B513-B7E0-4464-9DB3-93EC68050BCC}" type="parTrans" cxnId="{3944D3BE-1C64-4120-B77E-0A3EB2A1A882}">
      <dgm:prSet/>
      <dgm:spPr/>
      <dgm:t>
        <a:bodyPr/>
        <a:lstStyle/>
        <a:p>
          <a:endParaRPr lang="es-AR"/>
        </a:p>
      </dgm:t>
    </dgm:pt>
    <dgm:pt modelId="{AA402D88-8471-46E2-848A-074396A5670E}" type="sibTrans" cxnId="{3944D3BE-1C64-4120-B77E-0A3EB2A1A882}">
      <dgm:prSet/>
      <dgm:spPr/>
      <dgm:t>
        <a:bodyPr/>
        <a:lstStyle/>
        <a:p>
          <a:endParaRPr lang="es-AR"/>
        </a:p>
      </dgm:t>
    </dgm:pt>
    <dgm:pt modelId="{9D267918-562C-4CCC-8068-A35BCF157C93}">
      <dgm:prSet phldrT="[Texto]" custT="1"/>
      <dgm:spPr/>
      <dgm:t>
        <a:bodyPr/>
        <a:lstStyle/>
        <a:p>
          <a:r>
            <a:rPr lang="es-AR" sz="1100" dirty="0" smtClean="0"/>
            <a:t>Conjunción de imagen y sonido, gran cobertura y selectividad</a:t>
          </a:r>
          <a:endParaRPr lang="es-AR" sz="1100" dirty="0"/>
        </a:p>
      </dgm:t>
    </dgm:pt>
    <dgm:pt modelId="{362AE831-3180-477E-A608-5DCA2F53847E}" type="parTrans" cxnId="{BDBFD3CA-6C5F-45CC-A391-F0BBD4925958}">
      <dgm:prSet/>
      <dgm:spPr/>
      <dgm:t>
        <a:bodyPr/>
        <a:lstStyle/>
        <a:p>
          <a:endParaRPr lang="es-AR"/>
        </a:p>
      </dgm:t>
    </dgm:pt>
    <dgm:pt modelId="{44696B8A-ABAB-43CC-B4BE-76CD2EE3944C}" type="sibTrans" cxnId="{BDBFD3CA-6C5F-45CC-A391-F0BBD4925958}">
      <dgm:prSet/>
      <dgm:spPr/>
      <dgm:t>
        <a:bodyPr/>
        <a:lstStyle/>
        <a:p>
          <a:endParaRPr lang="es-AR"/>
        </a:p>
      </dgm:t>
    </dgm:pt>
    <dgm:pt modelId="{2F00F9E4-ABD4-4A5A-8DEC-7E5D999F712F}">
      <dgm:prSet phldrT="[Texto]" custT="1"/>
      <dgm:spPr/>
      <dgm:t>
        <a:bodyPr/>
        <a:lstStyle/>
        <a:p>
          <a:r>
            <a:rPr lang="es-AR" sz="1100" dirty="0" smtClean="0"/>
            <a:t>Atención involuntaria. Efectos inconscientes y graduales</a:t>
          </a:r>
          <a:endParaRPr lang="es-AR" sz="1100" dirty="0"/>
        </a:p>
      </dgm:t>
    </dgm:pt>
    <dgm:pt modelId="{B88C6931-BB23-4E4D-8067-D98833ECB5E2}" type="parTrans" cxnId="{4FAC24EB-B059-4853-8CE3-18B3467A85FB}">
      <dgm:prSet/>
      <dgm:spPr/>
      <dgm:t>
        <a:bodyPr/>
        <a:lstStyle/>
        <a:p>
          <a:endParaRPr lang="es-AR"/>
        </a:p>
      </dgm:t>
    </dgm:pt>
    <dgm:pt modelId="{4A4C1143-E9FB-4777-9F23-A3F8314F7D6B}" type="sibTrans" cxnId="{4FAC24EB-B059-4853-8CE3-18B3467A85FB}">
      <dgm:prSet/>
      <dgm:spPr/>
      <dgm:t>
        <a:bodyPr/>
        <a:lstStyle/>
        <a:p>
          <a:endParaRPr lang="es-AR"/>
        </a:p>
      </dgm:t>
    </dgm:pt>
    <dgm:pt modelId="{6BAE6BAB-BD07-408F-8DE9-003AF7DE75D5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Publicidad no paga</a:t>
          </a:r>
          <a:endParaRPr lang="es-AR" sz="1600" b="1" dirty="0"/>
        </a:p>
      </dgm:t>
    </dgm:pt>
    <dgm:pt modelId="{6CC5197C-7CAA-4F25-A104-9E5631A72E51}" type="parTrans" cxnId="{81C23696-EC04-4395-AD56-89CCD4CCFCBC}">
      <dgm:prSet/>
      <dgm:spPr/>
      <dgm:t>
        <a:bodyPr/>
        <a:lstStyle/>
        <a:p>
          <a:endParaRPr lang="es-AR"/>
        </a:p>
      </dgm:t>
    </dgm:pt>
    <dgm:pt modelId="{BA72D5AB-1640-47ED-A293-297A5AD23CB2}" type="sibTrans" cxnId="{81C23696-EC04-4395-AD56-89CCD4CCFCBC}">
      <dgm:prSet/>
      <dgm:spPr/>
      <dgm:t>
        <a:bodyPr/>
        <a:lstStyle/>
        <a:p>
          <a:endParaRPr lang="es-AR"/>
        </a:p>
      </dgm:t>
    </dgm:pt>
    <dgm:pt modelId="{C50E88C0-2390-4781-BA60-94688B8DF655}">
      <dgm:prSet phldrT="[Texto]" custT="1"/>
      <dgm:spPr/>
      <dgm:t>
        <a:bodyPr/>
        <a:lstStyle/>
        <a:p>
          <a:r>
            <a:rPr lang="es-AR" sz="1100" dirty="0" smtClean="0"/>
            <a:t>Stands en </a:t>
          </a:r>
          <a:r>
            <a:rPr lang="es-AR" sz="1100" dirty="0" err="1" smtClean="0"/>
            <a:t>super</a:t>
          </a:r>
          <a:r>
            <a:rPr lang="es-AR" sz="1100" dirty="0" smtClean="0"/>
            <a:t> e hipermercados</a:t>
          </a:r>
          <a:endParaRPr lang="es-AR" sz="1100" dirty="0"/>
        </a:p>
      </dgm:t>
    </dgm:pt>
    <dgm:pt modelId="{372C24ED-E082-4B1E-B5FD-F3DDAB7E19B7}" type="parTrans" cxnId="{028BCD63-5064-4D3F-B93D-8A8511AEB351}">
      <dgm:prSet/>
      <dgm:spPr/>
      <dgm:t>
        <a:bodyPr/>
        <a:lstStyle/>
        <a:p>
          <a:endParaRPr lang="es-AR"/>
        </a:p>
      </dgm:t>
    </dgm:pt>
    <dgm:pt modelId="{07D3269E-2315-459A-871B-DC5E2FAB548B}" type="sibTrans" cxnId="{028BCD63-5064-4D3F-B93D-8A8511AEB351}">
      <dgm:prSet/>
      <dgm:spPr/>
      <dgm:t>
        <a:bodyPr/>
        <a:lstStyle/>
        <a:p>
          <a:endParaRPr lang="es-AR"/>
        </a:p>
      </dgm:t>
    </dgm:pt>
    <dgm:pt modelId="{70704D64-9D4D-4161-9A53-C4FA2A577B22}">
      <dgm:prSet phldrT="[Texto]" custT="1"/>
      <dgm:spPr/>
      <dgm:t>
        <a:bodyPr/>
        <a:lstStyle/>
        <a:p>
          <a:r>
            <a:rPr lang="es-AR" sz="1100" dirty="0" smtClean="0"/>
            <a:t>Compra por impulso</a:t>
          </a:r>
          <a:endParaRPr lang="es-AR" sz="1100" dirty="0"/>
        </a:p>
      </dgm:t>
    </dgm:pt>
    <dgm:pt modelId="{AC307182-3735-464A-97A4-2431620D3315}" type="parTrans" cxnId="{A49D5650-07FB-4D5B-ADE4-4E4D43B3A292}">
      <dgm:prSet/>
      <dgm:spPr/>
      <dgm:t>
        <a:bodyPr/>
        <a:lstStyle/>
        <a:p>
          <a:endParaRPr lang="es-AR"/>
        </a:p>
      </dgm:t>
    </dgm:pt>
    <dgm:pt modelId="{0D5E2D9E-C966-4B83-BFC1-39284F972553}" type="sibTrans" cxnId="{A49D5650-07FB-4D5B-ADE4-4E4D43B3A292}">
      <dgm:prSet/>
      <dgm:spPr/>
      <dgm:t>
        <a:bodyPr/>
        <a:lstStyle/>
        <a:p>
          <a:endParaRPr lang="es-AR"/>
        </a:p>
      </dgm:t>
    </dgm:pt>
    <dgm:pt modelId="{70D1DA73-57E4-45E3-A562-1EC4B369B927}">
      <dgm:prSet phldrT="[Texto]" custT="1"/>
      <dgm:spPr/>
      <dgm:t>
        <a:bodyPr/>
        <a:lstStyle/>
        <a:p>
          <a:r>
            <a:rPr lang="es-AR" sz="1100" dirty="0" smtClean="0"/>
            <a:t>Efecto local</a:t>
          </a:r>
          <a:endParaRPr lang="es-AR" sz="1100" dirty="0"/>
        </a:p>
      </dgm:t>
    </dgm:pt>
    <dgm:pt modelId="{DFD0851D-F65A-4ED0-8E9C-D2D177FD5CA2}" type="parTrans" cxnId="{8B7B7F57-E1E6-4FA3-9376-29F4EFC37CDA}">
      <dgm:prSet/>
      <dgm:spPr/>
      <dgm:t>
        <a:bodyPr/>
        <a:lstStyle/>
        <a:p>
          <a:endParaRPr lang="es-AR"/>
        </a:p>
      </dgm:t>
    </dgm:pt>
    <dgm:pt modelId="{FCFE2197-03A1-4128-A949-AC38189D20D1}" type="sibTrans" cxnId="{8B7B7F57-E1E6-4FA3-9376-29F4EFC37CDA}">
      <dgm:prSet/>
      <dgm:spPr/>
      <dgm:t>
        <a:bodyPr/>
        <a:lstStyle/>
        <a:p>
          <a:endParaRPr lang="es-AR"/>
        </a:p>
      </dgm:t>
    </dgm:pt>
    <dgm:pt modelId="{C9F62175-447A-4B0F-9CD6-39F07E603453}" type="pres">
      <dgm:prSet presAssocID="{515C044E-857E-4314-AEBD-175DC02C5D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19512A4-0265-4BFA-8D1A-0025B63DE4A2}" type="pres">
      <dgm:prSet presAssocID="{13F986A5-BA34-4F03-B5BC-C72D1EE540F4}" presName="parentLin" presStyleCnt="0"/>
      <dgm:spPr/>
    </dgm:pt>
    <dgm:pt modelId="{EC72D4FE-DB34-4D25-A1E5-EB3074C10B20}" type="pres">
      <dgm:prSet presAssocID="{13F986A5-BA34-4F03-B5BC-C72D1EE540F4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6C58EA33-8CE7-45FA-A24B-4F10371786AA}" type="pres">
      <dgm:prSet presAssocID="{13F986A5-BA34-4F03-B5BC-C72D1EE540F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28014B-2C27-4A02-AFE0-B179244E5815}" type="pres">
      <dgm:prSet presAssocID="{13F986A5-BA34-4F03-B5BC-C72D1EE540F4}" presName="negativeSpace" presStyleCnt="0"/>
      <dgm:spPr/>
    </dgm:pt>
    <dgm:pt modelId="{957AB388-3FE3-4F57-B251-01AADBFE2823}" type="pres">
      <dgm:prSet presAssocID="{13F986A5-BA34-4F03-B5BC-C72D1EE540F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AFEF96-5FA3-4A52-9ACA-A94883948108}" type="pres">
      <dgm:prSet presAssocID="{7F80825D-3A9C-4DEC-ADE8-2AC9927F267B}" presName="spaceBetweenRectangles" presStyleCnt="0"/>
      <dgm:spPr/>
    </dgm:pt>
    <dgm:pt modelId="{C4E772AB-D5A9-437B-BE4D-90F31791599A}" type="pres">
      <dgm:prSet presAssocID="{B8829455-EB6A-40BA-8576-DA3D4A8E24FB}" presName="parentLin" presStyleCnt="0"/>
      <dgm:spPr/>
    </dgm:pt>
    <dgm:pt modelId="{1BF7E474-15C0-415A-B6F3-D363A1D1465B}" type="pres">
      <dgm:prSet presAssocID="{B8829455-EB6A-40BA-8576-DA3D4A8E24FB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E9CB5036-C324-441A-B6DA-E3EEACAE982E}" type="pres">
      <dgm:prSet presAssocID="{B8829455-EB6A-40BA-8576-DA3D4A8E24F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71174A-B302-414B-90DA-238EEDB6CF00}" type="pres">
      <dgm:prSet presAssocID="{B8829455-EB6A-40BA-8576-DA3D4A8E24FB}" presName="negativeSpace" presStyleCnt="0"/>
      <dgm:spPr/>
    </dgm:pt>
    <dgm:pt modelId="{AF1D89EA-459B-4328-9C96-5035F52070B4}" type="pres">
      <dgm:prSet presAssocID="{B8829455-EB6A-40BA-8576-DA3D4A8E24F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B3814D8-5CB6-45F6-A7A4-957DF723BBB4}" type="pres">
      <dgm:prSet presAssocID="{F0A6F39B-0138-4A6C-BA95-D22B5B2478F3}" presName="spaceBetweenRectangles" presStyleCnt="0"/>
      <dgm:spPr/>
    </dgm:pt>
    <dgm:pt modelId="{7368241D-3C90-4FB3-8E33-89CB3098C6C6}" type="pres">
      <dgm:prSet presAssocID="{1C41A725-CBF6-44B1-8B60-43FD142A3BA5}" presName="parentLin" presStyleCnt="0"/>
      <dgm:spPr/>
    </dgm:pt>
    <dgm:pt modelId="{383340AB-912A-4D03-8B70-E7994C50687E}" type="pres">
      <dgm:prSet presAssocID="{1C41A725-CBF6-44B1-8B60-43FD142A3BA5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20B5A3FA-A0A5-4E16-830E-A8392182640A}" type="pres">
      <dgm:prSet presAssocID="{1C41A725-CBF6-44B1-8B60-43FD142A3BA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28233E-6A12-4081-8B8C-A5D38C235D3C}" type="pres">
      <dgm:prSet presAssocID="{1C41A725-CBF6-44B1-8B60-43FD142A3BA5}" presName="negativeSpace" presStyleCnt="0"/>
      <dgm:spPr/>
    </dgm:pt>
    <dgm:pt modelId="{CEB0F7CA-FC45-472E-9BBB-B6FBB7A4F63B}" type="pres">
      <dgm:prSet presAssocID="{1C41A725-CBF6-44B1-8B60-43FD142A3BA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457DB3-113C-43C6-B811-4397A7476DF9}" type="pres">
      <dgm:prSet presAssocID="{25E07C6F-C9EF-44BE-AB5C-BE59FB8D5011}" presName="spaceBetweenRectangles" presStyleCnt="0"/>
      <dgm:spPr/>
    </dgm:pt>
    <dgm:pt modelId="{FBA04D4E-D470-4BD8-8AC7-3243D276CFE7}" type="pres">
      <dgm:prSet presAssocID="{6BAE6BAB-BD07-408F-8DE9-003AF7DE75D5}" presName="parentLin" presStyleCnt="0"/>
      <dgm:spPr/>
    </dgm:pt>
    <dgm:pt modelId="{CD5D6925-DA17-46D2-ACA2-2D0E1433C664}" type="pres">
      <dgm:prSet presAssocID="{6BAE6BAB-BD07-408F-8DE9-003AF7DE75D5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CACB36AB-3A6F-4512-AB67-5CC0EF274465}" type="pres">
      <dgm:prSet presAssocID="{6BAE6BAB-BD07-408F-8DE9-003AF7DE75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57687B-658F-4774-84EA-1F39E17BE473}" type="pres">
      <dgm:prSet presAssocID="{6BAE6BAB-BD07-408F-8DE9-003AF7DE75D5}" presName="negativeSpace" presStyleCnt="0"/>
      <dgm:spPr/>
    </dgm:pt>
    <dgm:pt modelId="{F5F160CE-F967-45C2-8D4F-AD4A75875FF5}" type="pres">
      <dgm:prSet presAssocID="{6BAE6BAB-BD07-408F-8DE9-003AF7DE75D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D992ACA-72B5-46C1-A4EB-569593FBCD0C}" type="presOf" srcId="{164B3C75-17B7-4E25-A52A-16CFF8436D98}" destId="{957AB388-3FE3-4F57-B251-01AADBFE2823}" srcOrd="0" destOrd="0" presId="urn:microsoft.com/office/officeart/2005/8/layout/list1"/>
    <dgm:cxn modelId="{A49D5650-07FB-4D5B-ADE4-4E4D43B3A292}" srcId="{6BAE6BAB-BD07-408F-8DE9-003AF7DE75D5}" destId="{70704D64-9D4D-4161-9A53-C4FA2A577B22}" srcOrd="1" destOrd="0" parTransId="{AC307182-3735-464A-97A4-2431620D3315}" sibTransId="{0D5E2D9E-C966-4B83-BFC1-39284F972553}"/>
    <dgm:cxn modelId="{8B7B7F57-E1E6-4FA3-9376-29F4EFC37CDA}" srcId="{6BAE6BAB-BD07-408F-8DE9-003AF7DE75D5}" destId="{70D1DA73-57E4-45E3-A562-1EC4B369B927}" srcOrd="2" destOrd="0" parTransId="{DFD0851D-F65A-4ED0-8E9C-D2D177FD5CA2}" sibTransId="{FCFE2197-03A1-4128-A949-AC38189D20D1}"/>
    <dgm:cxn modelId="{B560E0CE-1385-46B0-B217-81FB7D0DBDB7}" srcId="{1C41A725-CBF6-44B1-8B60-43FD142A3BA5}" destId="{079AC152-9CDF-4DE4-8181-52C1B3BDF081}" srcOrd="1" destOrd="0" parTransId="{8BEC45A7-5D7F-45D5-ADFC-46A17C5A64DA}" sibTransId="{22F7859B-9FBC-4ECB-B7DF-0188DDB87376}"/>
    <dgm:cxn modelId="{BEC79D34-9312-47EC-9389-DDFAC8A57948}" type="presOf" srcId="{13F986A5-BA34-4F03-B5BC-C72D1EE540F4}" destId="{6C58EA33-8CE7-45FA-A24B-4F10371786AA}" srcOrd="1" destOrd="0" presId="urn:microsoft.com/office/officeart/2005/8/layout/list1"/>
    <dgm:cxn modelId="{F36AE3AE-C983-42E5-8D7D-6FBC5B762905}" srcId="{B8829455-EB6A-40BA-8576-DA3D4A8E24FB}" destId="{801654CD-C3B0-4ABE-B513-7B118096EE4A}" srcOrd="2" destOrd="0" parTransId="{35A01854-6E93-4ABB-824A-C6A3CFA7F6EF}" sibTransId="{4458253A-8D76-42FF-AA96-F97ADC7A39A1}"/>
    <dgm:cxn modelId="{F5CE4C9B-EEA4-49C1-909B-A1F325D449C0}" srcId="{13F986A5-BA34-4F03-B5BC-C72D1EE540F4}" destId="{DD7720DD-5338-4EBA-A812-4CB1ADF42B88}" srcOrd="1" destOrd="0" parTransId="{9273830D-7C9A-462E-896F-E52C94207FC1}" sibTransId="{1CC56424-DCCB-4EAF-B139-6CE023DCB56F}"/>
    <dgm:cxn modelId="{5AF3F71D-395B-4B02-B164-7E15BCB4CE72}" srcId="{13F986A5-BA34-4F03-B5BC-C72D1EE540F4}" destId="{BE0DEE56-2BD2-4D35-B9B0-10FD0E0388AB}" srcOrd="2" destOrd="0" parTransId="{3B2E3915-E2EC-4725-9DF5-586DFBEB1186}" sibTransId="{2A898C26-7733-4EEB-BA33-45BCC42986C4}"/>
    <dgm:cxn modelId="{E011CD9B-C746-41EA-86E0-B4058BD80122}" type="presOf" srcId="{BE0DEE56-2BD2-4D35-B9B0-10FD0E0388AB}" destId="{957AB388-3FE3-4F57-B251-01AADBFE2823}" srcOrd="0" destOrd="2" presId="urn:microsoft.com/office/officeart/2005/8/layout/list1"/>
    <dgm:cxn modelId="{58DBC272-3777-4F88-B6B1-54E00A578E01}" type="presOf" srcId="{B8829455-EB6A-40BA-8576-DA3D4A8E24FB}" destId="{E9CB5036-C324-441A-B6DA-E3EEACAE982E}" srcOrd="1" destOrd="0" presId="urn:microsoft.com/office/officeart/2005/8/layout/list1"/>
    <dgm:cxn modelId="{478AE698-1BDB-473D-876E-7FEE625C76D7}" type="presOf" srcId="{515C044E-857E-4314-AEBD-175DC02C5D5E}" destId="{C9F62175-447A-4B0F-9CD6-39F07E603453}" srcOrd="0" destOrd="0" presId="urn:microsoft.com/office/officeart/2005/8/layout/list1"/>
    <dgm:cxn modelId="{A2701C7A-A30A-4786-965E-E47CBE2372AB}" type="presOf" srcId="{B8829455-EB6A-40BA-8576-DA3D4A8E24FB}" destId="{1BF7E474-15C0-415A-B6F3-D363A1D1465B}" srcOrd="0" destOrd="0" presId="urn:microsoft.com/office/officeart/2005/8/layout/list1"/>
    <dgm:cxn modelId="{028BCD63-5064-4D3F-B93D-8A8511AEB351}" srcId="{6BAE6BAB-BD07-408F-8DE9-003AF7DE75D5}" destId="{C50E88C0-2390-4781-BA60-94688B8DF655}" srcOrd="0" destOrd="0" parTransId="{372C24ED-E082-4B1E-B5FD-F3DDAB7E19B7}" sibTransId="{07D3269E-2315-459A-871B-DC5E2FAB548B}"/>
    <dgm:cxn modelId="{106A09D5-F815-4B5C-89B8-92959CBB215A}" type="presOf" srcId="{CEED9E63-D84E-49CE-8F37-2CF21F1AF710}" destId="{CEB0F7CA-FC45-472E-9BBB-B6FBB7A4F63B}" srcOrd="0" destOrd="2" presId="urn:microsoft.com/office/officeart/2005/8/layout/list1"/>
    <dgm:cxn modelId="{50DB4072-99BF-4E00-B877-032905426304}" srcId="{13F986A5-BA34-4F03-B5BC-C72D1EE540F4}" destId="{164B3C75-17B7-4E25-A52A-16CFF8436D98}" srcOrd="0" destOrd="0" parTransId="{354134EB-5806-476D-9E4A-5B78CC7DD4B4}" sibTransId="{452603C5-3CFA-4FA6-BEAF-52ED45F90CA1}"/>
    <dgm:cxn modelId="{058D8FCD-DE26-4B9C-BF77-4C831C893B44}" srcId="{13F986A5-BA34-4F03-B5BC-C72D1EE540F4}" destId="{F3ADB396-62C9-4798-8657-077AA69F7D52}" srcOrd="3" destOrd="0" parTransId="{29B26C3E-13F9-433B-B9AF-1091029AC613}" sibTransId="{3C9D9892-125D-48EE-9C48-8269A4ECEF1C}"/>
    <dgm:cxn modelId="{5C028269-5B0C-4296-BA26-98C8AF55E094}" type="presOf" srcId="{9D267918-562C-4CCC-8068-A35BCF157C93}" destId="{CEB0F7CA-FC45-472E-9BBB-B6FBB7A4F63B}" srcOrd="0" destOrd="3" presId="urn:microsoft.com/office/officeart/2005/8/layout/list1"/>
    <dgm:cxn modelId="{AB1167B9-1F92-4FB2-94EA-18D255870251}" type="presOf" srcId="{DD7720DD-5338-4EBA-A812-4CB1ADF42B88}" destId="{957AB388-3FE3-4F57-B251-01AADBFE2823}" srcOrd="0" destOrd="1" presId="urn:microsoft.com/office/officeart/2005/8/layout/list1"/>
    <dgm:cxn modelId="{5BD2A8CE-F913-416F-8CAD-BF7CD8380ADE}" type="presOf" srcId="{1C41A725-CBF6-44B1-8B60-43FD142A3BA5}" destId="{20B5A3FA-A0A5-4E16-830E-A8392182640A}" srcOrd="1" destOrd="0" presId="urn:microsoft.com/office/officeart/2005/8/layout/list1"/>
    <dgm:cxn modelId="{D912F8F2-8A66-43DB-8418-1763FF987022}" type="presOf" srcId="{6BAE6BAB-BD07-408F-8DE9-003AF7DE75D5}" destId="{CD5D6925-DA17-46D2-ACA2-2D0E1433C664}" srcOrd="0" destOrd="0" presId="urn:microsoft.com/office/officeart/2005/8/layout/list1"/>
    <dgm:cxn modelId="{17956EB3-4748-4659-9501-0096D6A88AE8}" srcId="{515C044E-857E-4314-AEBD-175DC02C5D5E}" destId="{1C41A725-CBF6-44B1-8B60-43FD142A3BA5}" srcOrd="2" destOrd="0" parTransId="{CBF619EF-FE3D-433C-82B8-DA576ABB2FB6}" sibTransId="{25E07C6F-C9EF-44BE-AB5C-BE59FB8D5011}"/>
    <dgm:cxn modelId="{81C23696-EC04-4395-AD56-89CCD4CCFCBC}" srcId="{515C044E-857E-4314-AEBD-175DC02C5D5E}" destId="{6BAE6BAB-BD07-408F-8DE9-003AF7DE75D5}" srcOrd="3" destOrd="0" parTransId="{6CC5197C-7CAA-4F25-A104-9E5631A72E51}" sibTransId="{BA72D5AB-1640-47ED-A293-297A5AD23CB2}"/>
    <dgm:cxn modelId="{AC7D5FEA-279B-4BC3-9A7A-BE2196A3D5E9}" srcId="{515C044E-857E-4314-AEBD-175DC02C5D5E}" destId="{13F986A5-BA34-4F03-B5BC-C72D1EE540F4}" srcOrd="0" destOrd="0" parTransId="{5E2E1629-61C8-4531-BEA1-EB91F134F0D4}" sibTransId="{7F80825D-3A9C-4DEC-ADE8-2AC9927F267B}"/>
    <dgm:cxn modelId="{09685AB2-1603-42B5-827E-183838EBDC1C}" type="presOf" srcId="{13F986A5-BA34-4F03-B5BC-C72D1EE540F4}" destId="{EC72D4FE-DB34-4D25-A1E5-EB3074C10B20}" srcOrd="0" destOrd="0" presId="urn:microsoft.com/office/officeart/2005/8/layout/list1"/>
    <dgm:cxn modelId="{073041E2-8FF1-4BF7-AFCB-0A8E2797B1D9}" srcId="{B8829455-EB6A-40BA-8576-DA3D4A8E24FB}" destId="{975E1664-F15C-4119-9AA4-6369141E1065}" srcOrd="1" destOrd="0" parTransId="{B2E5270E-4A48-4A5D-A761-3A867E62A657}" sibTransId="{7F59F840-7EAB-4100-BA48-A17FA9F423F7}"/>
    <dgm:cxn modelId="{CDFB55C6-B4CD-446B-913F-65B629C7E832}" type="presOf" srcId="{FD571325-8923-4D29-91F3-02E240F155BB}" destId="{AF1D89EA-459B-4328-9C96-5035F52070B4}" srcOrd="0" destOrd="0" presId="urn:microsoft.com/office/officeart/2005/8/layout/list1"/>
    <dgm:cxn modelId="{4FAC24EB-B059-4853-8CE3-18B3467A85FB}" srcId="{1C41A725-CBF6-44B1-8B60-43FD142A3BA5}" destId="{2F00F9E4-ABD4-4A5A-8DEC-7E5D999F712F}" srcOrd="4" destOrd="0" parTransId="{B88C6931-BB23-4E4D-8067-D98833ECB5E2}" sibTransId="{4A4C1143-E9FB-4777-9F23-A3F8314F7D6B}"/>
    <dgm:cxn modelId="{BDBFD3CA-6C5F-45CC-A391-F0BBD4925958}" srcId="{1C41A725-CBF6-44B1-8B60-43FD142A3BA5}" destId="{9D267918-562C-4CCC-8068-A35BCF157C93}" srcOrd="3" destOrd="0" parTransId="{362AE831-3180-477E-A608-5DCA2F53847E}" sibTransId="{44696B8A-ABAB-43CC-B4BE-76CD2EE3944C}"/>
    <dgm:cxn modelId="{2D4D0704-54F1-4EEC-8BDC-D5B88F076AEA}" type="presOf" srcId="{C50E88C0-2390-4781-BA60-94688B8DF655}" destId="{F5F160CE-F967-45C2-8D4F-AD4A75875FF5}" srcOrd="0" destOrd="0" presId="urn:microsoft.com/office/officeart/2005/8/layout/list1"/>
    <dgm:cxn modelId="{C6534ADA-6A03-4F69-9262-C5371504259D}" type="presOf" srcId="{6BAE6BAB-BD07-408F-8DE9-003AF7DE75D5}" destId="{CACB36AB-3A6F-4512-AB67-5CC0EF274465}" srcOrd="1" destOrd="0" presId="urn:microsoft.com/office/officeart/2005/8/layout/list1"/>
    <dgm:cxn modelId="{8249B7FE-492B-4CFA-B54F-9A78B332C974}" type="presOf" srcId="{975E1664-F15C-4119-9AA4-6369141E1065}" destId="{AF1D89EA-459B-4328-9C96-5035F52070B4}" srcOrd="0" destOrd="1" presId="urn:microsoft.com/office/officeart/2005/8/layout/list1"/>
    <dgm:cxn modelId="{3944D3BE-1C64-4120-B77E-0A3EB2A1A882}" srcId="{1C41A725-CBF6-44B1-8B60-43FD142A3BA5}" destId="{CEED9E63-D84E-49CE-8F37-2CF21F1AF710}" srcOrd="2" destOrd="0" parTransId="{EF45B513-B7E0-4464-9DB3-93EC68050BCC}" sibTransId="{AA402D88-8471-46E2-848A-074396A5670E}"/>
    <dgm:cxn modelId="{C147DE5D-845B-4B9F-8D44-8990BDE8464F}" srcId="{515C044E-857E-4314-AEBD-175DC02C5D5E}" destId="{B8829455-EB6A-40BA-8576-DA3D4A8E24FB}" srcOrd="1" destOrd="0" parTransId="{99AA35F7-3D5D-4F8C-9670-AD9B65B3AC77}" sibTransId="{F0A6F39B-0138-4A6C-BA95-D22B5B2478F3}"/>
    <dgm:cxn modelId="{0E80AC52-C3F5-493D-A70F-09DD97C088EF}" type="presOf" srcId="{59BE54E5-1E62-48D7-ABCE-D4FDB308A61C}" destId="{CEB0F7CA-FC45-472E-9BBB-B6FBB7A4F63B}" srcOrd="0" destOrd="0" presId="urn:microsoft.com/office/officeart/2005/8/layout/list1"/>
    <dgm:cxn modelId="{0EC4B331-4632-43F1-9B47-1471481C8011}" type="presOf" srcId="{70704D64-9D4D-4161-9A53-C4FA2A577B22}" destId="{F5F160CE-F967-45C2-8D4F-AD4A75875FF5}" srcOrd="0" destOrd="1" presId="urn:microsoft.com/office/officeart/2005/8/layout/list1"/>
    <dgm:cxn modelId="{AEA83DB8-C2BA-41AD-A0D5-C39ECBFA49A1}" srcId="{B8829455-EB6A-40BA-8576-DA3D4A8E24FB}" destId="{AAC41C9D-7191-42BF-B2A4-3ACB32A28575}" srcOrd="3" destOrd="0" parTransId="{8D5A370F-6F13-4FCC-9293-A5AB14ED3026}" sibTransId="{C5C4966D-D4C0-4A6F-89AE-8CC72ED53102}"/>
    <dgm:cxn modelId="{7BCE081F-488C-41E8-A2FD-8B00DEB78C27}" type="presOf" srcId="{801654CD-C3B0-4ABE-B513-7B118096EE4A}" destId="{AF1D89EA-459B-4328-9C96-5035F52070B4}" srcOrd="0" destOrd="2" presId="urn:microsoft.com/office/officeart/2005/8/layout/list1"/>
    <dgm:cxn modelId="{CCF35AEA-9BF3-4DE3-A543-F85387201041}" type="presOf" srcId="{2F00F9E4-ABD4-4A5A-8DEC-7E5D999F712F}" destId="{CEB0F7CA-FC45-472E-9BBB-B6FBB7A4F63B}" srcOrd="0" destOrd="4" presId="urn:microsoft.com/office/officeart/2005/8/layout/list1"/>
    <dgm:cxn modelId="{6E32B8D1-86D6-4A20-A79B-7750EC5B2E84}" type="presOf" srcId="{1C41A725-CBF6-44B1-8B60-43FD142A3BA5}" destId="{383340AB-912A-4D03-8B70-E7994C50687E}" srcOrd="0" destOrd="0" presId="urn:microsoft.com/office/officeart/2005/8/layout/list1"/>
    <dgm:cxn modelId="{E98B89A2-486E-419F-9E28-64476C1BB417}" type="presOf" srcId="{70D1DA73-57E4-45E3-A562-1EC4B369B927}" destId="{F5F160CE-F967-45C2-8D4F-AD4A75875FF5}" srcOrd="0" destOrd="2" presId="urn:microsoft.com/office/officeart/2005/8/layout/list1"/>
    <dgm:cxn modelId="{4C5F0D09-DD95-4002-932A-AA8BE84D3265}" srcId="{1C41A725-CBF6-44B1-8B60-43FD142A3BA5}" destId="{59BE54E5-1E62-48D7-ABCE-D4FDB308A61C}" srcOrd="0" destOrd="0" parTransId="{CDBE4F8D-2C17-428A-B6F1-56FBB6815F54}" sibTransId="{B6D9010E-C7B7-4793-A667-6CAAC8A75DFF}"/>
    <dgm:cxn modelId="{CF48C422-8CA5-443A-95F4-2F9B892C28B7}" type="presOf" srcId="{F3ADB396-62C9-4798-8657-077AA69F7D52}" destId="{957AB388-3FE3-4F57-B251-01AADBFE2823}" srcOrd="0" destOrd="3" presId="urn:microsoft.com/office/officeart/2005/8/layout/list1"/>
    <dgm:cxn modelId="{AFC3E58C-5BDD-42BB-8767-BAAF354AAEFE}" srcId="{B8829455-EB6A-40BA-8576-DA3D4A8E24FB}" destId="{FD571325-8923-4D29-91F3-02E240F155BB}" srcOrd="0" destOrd="0" parTransId="{43FA3137-39B2-4B38-852F-511C92D3739A}" sibTransId="{C7533E63-7BE1-4C74-99A6-F47C76B80C44}"/>
    <dgm:cxn modelId="{864B7D94-FE3B-4D3E-9943-2C211442936C}" type="presOf" srcId="{079AC152-9CDF-4DE4-8181-52C1B3BDF081}" destId="{CEB0F7CA-FC45-472E-9BBB-B6FBB7A4F63B}" srcOrd="0" destOrd="1" presId="urn:microsoft.com/office/officeart/2005/8/layout/list1"/>
    <dgm:cxn modelId="{9DB15BF4-7F3E-46DC-A774-785D814044A5}" type="presOf" srcId="{AAC41C9D-7191-42BF-B2A4-3ACB32A28575}" destId="{AF1D89EA-459B-4328-9C96-5035F52070B4}" srcOrd="0" destOrd="3" presId="urn:microsoft.com/office/officeart/2005/8/layout/list1"/>
    <dgm:cxn modelId="{3A2A320D-1F94-4B59-B0F7-0C7BD34BA51A}" type="presParOf" srcId="{C9F62175-447A-4B0F-9CD6-39F07E603453}" destId="{A19512A4-0265-4BFA-8D1A-0025B63DE4A2}" srcOrd="0" destOrd="0" presId="urn:microsoft.com/office/officeart/2005/8/layout/list1"/>
    <dgm:cxn modelId="{7F2EF0EF-9EAE-4502-BA67-5A40F1FC2687}" type="presParOf" srcId="{A19512A4-0265-4BFA-8D1A-0025B63DE4A2}" destId="{EC72D4FE-DB34-4D25-A1E5-EB3074C10B20}" srcOrd="0" destOrd="0" presId="urn:microsoft.com/office/officeart/2005/8/layout/list1"/>
    <dgm:cxn modelId="{10EB8985-B9FD-413B-A98E-5192FAAACC4F}" type="presParOf" srcId="{A19512A4-0265-4BFA-8D1A-0025B63DE4A2}" destId="{6C58EA33-8CE7-45FA-A24B-4F10371786AA}" srcOrd="1" destOrd="0" presId="urn:microsoft.com/office/officeart/2005/8/layout/list1"/>
    <dgm:cxn modelId="{B5F11BF7-27F1-4B26-A150-80A10446E33A}" type="presParOf" srcId="{C9F62175-447A-4B0F-9CD6-39F07E603453}" destId="{B228014B-2C27-4A02-AFE0-B179244E5815}" srcOrd="1" destOrd="0" presId="urn:microsoft.com/office/officeart/2005/8/layout/list1"/>
    <dgm:cxn modelId="{1BEB322D-8151-4775-B0C5-CD4FF3F27A7E}" type="presParOf" srcId="{C9F62175-447A-4B0F-9CD6-39F07E603453}" destId="{957AB388-3FE3-4F57-B251-01AADBFE2823}" srcOrd="2" destOrd="0" presId="urn:microsoft.com/office/officeart/2005/8/layout/list1"/>
    <dgm:cxn modelId="{89C428E1-5122-445A-A1CB-93CA6B14F182}" type="presParOf" srcId="{C9F62175-447A-4B0F-9CD6-39F07E603453}" destId="{D1AFEF96-5FA3-4A52-9ACA-A94883948108}" srcOrd="3" destOrd="0" presId="urn:microsoft.com/office/officeart/2005/8/layout/list1"/>
    <dgm:cxn modelId="{949AD813-6783-48C0-B9A8-4AAAA79EA5B9}" type="presParOf" srcId="{C9F62175-447A-4B0F-9CD6-39F07E603453}" destId="{C4E772AB-D5A9-437B-BE4D-90F31791599A}" srcOrd="4" destOrd="0" presId="urn:microsoft.com/office/officeart/2005/8/layout/list1"/>
    <dgm:cxn modelId="{303A05A3-2E2C-4B27-9B7A-BEF6D2F83835}" type="presParOf" srcId="{C4E772AB-D5A9-437B-BE4D-90F31791599A}" destId="{1BF7E474-15C0-415A-B6F3-D363A1D1465B}" srcOrd="0" destOrd="0" presId="urn:microsoft.com/office/officeart/2005/8/layout/list1"/>
    <dgm:cxn modelId="{770D3AAA-88C8-4E70-B9A8-52A89CCF2B8F}" type="presParOf" srcId="{C4E772AB-D5A9-437B-BE4D-90F31791599A}" destId="{E9CB5036-C324-441A-B6DA-E3EEACAE982E}" srcOrd="1" destOrd="0" presId="urn:microsoft.com/office/officeart/2005/8/layout/list1"/>
    <dgm:cxn modelId="{76966E84-808C-4014-8488-13651C170CF7}" type="presParOf" srcId="{C9F62175-447A-4B0F-9CD6-39F07E603453}" destId="{2771174A-B302-414B-90DA-238EEDB6CF00}" srcOrd="5" destOrd="0" presId="urn:microsoft.com/office/officeart/2005/8/layout/list1"/>
    <dgm:cxn modelId="{0F0C962B-9F05-43F7-A015-2BB5C49138DD}" type="presParOf" srcId="{C9F62175-447A-4B0F-9CD6-39F07E603453}" destId="{AF1D89EA-459B-4328-9C96-5035F52070B4}" srcOrd="6" destOrd="0" presId="urn:microsoft.com/office/officeart/2005/8/layout/list1"/>
    <dgm:cxn modelId="{62FA8AF4-8416-40AF-9E4F-FB66576D33DC}" type="presParOf" srcId="{C9F62175-447A-4B0F-9CD6-39F07E603453}" destId="{AB3814D8-5CB6-45F6-A7A4-957DF723BBB4}" srcOrd="7" destOrd="0" presId="urn:microsoft.com/office/officeart/2005/8/layout/list1"/>
    <dgm:cxn modelId="{7061CB99-1249-48D5-AEE6-5161C00A1AB5}" type="presParOf" srcId="{C9F62175-447A-4B0F-9CD6-39F07E603453}" destId="{7368241D-3C90-4FB3-8E33-89CB3098C6C6}" srcOrd="8" destOrd="0" presId="urn:microsoft.com/office/officeart/2005/8/layout/list1"/>
    <dgm:cxn modelId="{4DB4C776-92C1-4DD2-A1C9-DCADDAB503FA}" type="presParOf" srcId="{7368241D-3C90-4FB3-8E33-89CB3098C6C6}" destId="{383340AB-912A-4D03-8B70-E7994C50687E}" srcOrd="0" destOrd="0" presId="urn:microsoft.com/office/officeart/2005/8/layout/list1"/>
    <dgm:cxn modelId="{1FF935B5-4D04-4160-A267-54CACEA8DC5D}" type="presParOf" srcId="{7368241D-3C90-4FB3-8E33-89CB3098C6C6}" destId="{20B5A3FA-A0A5-4E16-830E-A8392182640A}" srcOrd="1" destOrd="0" presId="urn:microsoft.com/office/officeart/2005/8/layout/list1"/>
    <dgm:cxn modelId="{94A493CE-8D98-4DB8-A482-E0DA79874157}" type="presParOf" srcId="{C9F62175-447A-4B0F-9CD6-39F07E603453}" destId="{C728233E-6A12-4081-8B8C-A5D38C235D3C}" srcOrd="9" destOrd="0" presId="urn:microsoft.com/office/officeart/2005/8/layout/list1"/>
    <dgm:cxn modelId="{BAAC13E5-416C-454F-8676-BA3BB71DAD5B}" type="presParOf" srcId="{C9F62175-447A-4B0F-9CD6-39F07E603453}" destId="{CEB0F7CA-FC45-472E-9BBB-B6FBB7A4F63B}" srcOrd="10" destOrd="0" presId="urn:microsoft.com/office/officeart/2005/8/layout/list1"/>
    <dgm:cxn modelId="{77C0E9D3-DC03-4AEA-A33D-ABCA30DDAC7E}" type="presParOf" srcId="{C9F62175-447A-4B0F-9CD6-39F07E603453}" destId="{44457DB3-113C-43C6-B811-4397A7476DF9}" srcOrd="11" destOrd="0" presId="urn:microsoft.com/office/officeart/2005/8/layout/list1"/>
    <dgm:cxn modelId="{263D447F-1309-409E-A089-09DB58E5F45E}" type="presParOf" srcId="{C9F62175-447A-4B0F-9CD6-39F07E603453}" destId="{FBA04D4E-D470-4BD8-8AC7-3243D276CFE7}" srcOrd="12" destOrd="0" presId="urn:microsoft.com/office/officeart/2005/8/layout/list1"/>
    <dgm:cxn modelId="{8D16051B-1E34-4898-BF4F-F0040E8ADCEA}" type="presParOf" srcId="{FBA04D4E-D470-4BD8-8AC7-3243D276CFE7}" destId="{CD5D6925-DA17-46D2-ACA2-2D0E1433C664}" srcOrd="0" destOrd="0" presId="urn:microsoft.com/office/officeart/2005/8/layout/list1"/>
    <dgm:cxn modelId="{3DFB6ACB-9303-490E-82A7-EEE12197C254}" type="presParOf" srcId="{FBA04D4E-D470-4BD8-8AC7-3243D276CFE7}" destId="{CACB36AB-3A6F-4512-AB67-5CC0EF274465}" srcOrd="1" destOrd="0" presId="urn:microsoft.com/office/officeart/2005/8/layout/list1"/>
    <dgm:cxn modelId="{112AD9B5-E5F8-4021-B694-1952EE4A4635}" type="presParOf" srcId="{C9F62175-447A-4B0F-9CD6-39F07E603453}" destId="{BE57687B-658F-4774-84EA-1F39E17BE473}" srcOrd="13" destOrd="0" presId="urn:microsoft.com/office/officeart/2005/8/layout/list1"/>
    <dgm:cxn modelId="{CA1036DF-5F5A-4C00-B9DB-2E6BE0A19B22}" type="presParOf" srcId="{C9F62175-447A-4B0F-9CD6-39F07E603453}" destId="{F5F160CE-F967-45C2-8D4F-AD4A75875FF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15C044E-857E-4314-AEBD-175DC02C5D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3F986A5-BA34-4F03-B5BC-C72D1EE540F4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Publicidad gráfica</a:t>
          </a:r>
          <a:endParaRPr lang="es-AR" sz="1600" b="1" dirty="0"/>
        </a:p>
      </dgm:t>
    </dgm:pt>
    <dgm:pt modelId="{5E2E1629-61C8-4531-BEA1-EB91F134F0D4}" type="parTrans" cxnId="{AC7D5FEA-279B-4BC3-9A7A-BE2196A3D5E9}">
      <dgm:prSet/>
      <dgm:spPr/>
      <dgm:t>
        <a:bodyPr/>
        <a:lstStyle/>
        <a:p>
          <a:endParaRPr lang="es-AR"/>
        </a:p>
      </dgm:t>
    </dgm:pt>
    <dgm:pt modelId="{7F80825D-3A9C-4DEC-ADE8-2AC9927F267B}" type="sibTrans" cxnId="{AC7D5FEA-279B-4BC3-9A7A-BE2196A3D5E9}">
      <dgm:prSet/>
      <dgm:spPr/>
      <dgm:t>
        <a:bodyPr/>
        <a:lstStyle/>
        <a:p>
          <a:endParaRPr lang="es-AR"/>
        </a:p>
      </dgm:t>
    </dgm:pt>
    <dgm:pt modelId="{B8829455-EB6A-40BA-8576-DA3D4A8E24FB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err="1" smtClean="0"/>
            <a:t>Mailing</a:t>
          </a:r>
          <a:r>
            <a:rPr lang="es-AR" sz="1600" b="1" dirty="0" smtClean="0"/>
            <a:t> directo</a:t>
          </a:r>
        </a:p>
      </dgm:t>
    </dgm:pt>
    <dgm:pt modelId="{99AA35F7-3D5D-4F8C-9670-AD9B65B3AC77}" type="parTrans" cxnId="{C147DE5D-845B-4B9F-8D44-8990BDE8464F}">
      <dgm:prSet/>
      <dgm:spPr/>
      <dgm:t>
        <a:bodyPr/>
        <a:lstStyle/>
        <a:p>
          <a:endParaRPr lang="es-AR"/>
        </a:p>
      </dgm:t>
    </dgm:pt>
    <dgm:pt modelId="{F0A6F39B-0138-4A6C-BA95-D22B5B2478F3}" type="sibTrans" cxnId="{C147DE5D-845B-4B9F-8D44-8990BDE8464F}">
      <dgm:prSet/>
      <dgm:spPr/>
      <dgm:t>
        <a:bodyPr/>
        <a:lstStyle/>
        <a:p>
          <a:endParaRPr lang="es-AR"/>
        </a:p>
      </dgm:t>
    </dgm:pt>
    <dgm:pt modelId="{1C41A725-CBF6-44B1-8B60-43FD142A3BA5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Publicidad en POS</a:t>
          </a:r>
          <a:endParaRPr lang="es-AR" sz="1600" b="1" dirty="0"/>
        </a:p>
      </dgm:t>
    </dgm:pt>
    <dgm:pt modelId="{CBF619EF-FE3D-433C-82B8-DA576ABB2FB6}" type="parTrans" cxnId="{17956EB3-4748-4659-9501-0096D6A88AE8}">
      <dgm:prSet/>
      <dgm:spPr/>
      <dgm:t>
        <a:bodyPr/>
        <a:lstStyle/>
        <a:p>
          <a:endParaRPr lang="es-AR"/>
        </a:p>
      </dgm:t>
    </dgm:pt>
    <dgm:pt modelId="{25E07C6F-C9EF-44BE-AB5C-BE59FB8D5011}" type="sibTrans" cxnId="{17956EB3-4748-4659-9501-0096D6A88AE8}">
      <dgm:prSet/>
      <dgm:spPr/>
      <dgm:t>
        <a:bodyPr/>
        <a:lstStyle/>
        <a:p>
          <a:endParaRPr lang="es-AR"/>
        </a:p>
      </dgm:t>
    </dgm:pt>
    <dgm:pt modelId="{164B3C75-17B7-4E25-A52A-16CFF8436D98}">
      <dgm:prSet phldrT="[Texto]"/>
      <dgm:spPr/>
      <dgm:t>
        <a:bodyPr/>
        <a:lstStyle/>
        <a:p>
          <a:r>
            <a:rPr lang="es-AR" dirty="0" smtClean="0"/>
            <a:t>Anuncios comerciales en la vía pública o en </a:t>
          </a:r>
          <a:r>
            <a:rPr lang="es-AR" dirty="0" err="1" smtClean="0"/>
            <a:t>vehiculos</a:t>
          </a:r>
          <a:r>
            <a:rPr lang="es-AR" dirty="0" smtClean="0"/>
            <a:t>. </a:t>
          </a:r>
          <a:endParaRPr lang="es-AR" dirty="0"/>
        </a:p>
      </dgm:t>
    </dgm:pt>
    <dgm:pt modelId="{354134EB-5806-476D-9E4A-5B78CC7DD4B4}" type="parTrans" cxnId="{50DB4072-99BF-4E00-B877-032905426304}">
      <dgm:prSet/>
      <dgm:spPr/>
    </dgm:pt>
    <dgm:pt modelId="{452603C5-3CFA-4FA6-BEAF-52ED45F90CA1}" type="sibTrans" cxnId="{50DB4072-99BF-4E00-B877-032905426304}">
      <dgm:prSet/>
      <dgm:spPr/>
    </dgm:pt>
    <dgm:pt modelId="{DD7720DD-5338-4EBA-A812-4CB1ADF42B88}">
      <dgm:prSet phldrT="[Texto]"/>
      <dgm:spPr/>
      <dgm:t>
        <a:bodyPr/>
        <a:lstStyle/>
        <a:p>
          <a:r>
            <a:rPr lang="es-AR" dirty="0" smtClean="0"/>
            <a:t>Es escasamente selectiva.</a:t>
          </a:r>
          <a:endParaRPr lang="es-AR" dirty="0"/>
        </a:p>
      </dgm:t>
    </dgm:pt>
    <dgm:pt modelId="{9273830D-7C9A-462E-896F-E52C94207FC1}" type="parTrans" cxnId="{F5CE4C9B-EEA4-49C1-909B-A1F325D449C0}">
      <dgm:prSet/>
      <dgm:spPr/>
    </dgm:pt>
    <dgm:pt modelId="{1CC56424-DCCB-4EAF-B139-6CE023DCB56F}" type="sibTrans" cxnId="{F5CE4C9B-EEA4-49C1-909B-A1F325D449C0}">
      <dgm:prSet/>
      <dgm:spPr/>
    </dgm:pt>
    <dgm:pt modelId="{FD571325-8923-4D29-91F3-02E240F155BB}">
      <dgm:prSet phldrT="[Texto]"/>
      <dgm:spPr/>
      <dgm:t>
        <a:bodyPr/>
        <a:lstStyle/>
        <a:p>
          <a:r>
            <a:rPr lang="es-AR" dirty="0" smtClean="0"/>
            <a:t>Cartas y documentos personalizados</a:t>
          </a:r>
        </a:p>
      </dgm:t>
    </dgm:pt>
    <dgm:pt modelId="{43FA3137-39B2-4B38-852F-511C92D3739A}" type="parTrans" cxnId="{AFC3E58C-5BDD-42BB-8767-BAAF354AAEFE}">
      <dgm:prSet/>
      <dgm:spPr/>
    </dgm:pt>
    <dgm:pt modelId="{C7533E63-7BE1-4C74-99A6-F47C76B80C44}" type="sibTrans" cxnId="{AFC3E58C-5BDD-42BB-8767-BAAF354AAEFE}">
      <dgm:prSet/>
      <dgm:spPr/>
    </dgm:pt>
    <dgm:pt modelId="{975E1664-F15C-4119-9AA4-6369141E1065}">
      <dgm:prSet phldrT="[Texto]"/>
      <dgm:spPr/>
      <dgm:t>
        <a:bodyPr/>
        <a:lstStyle/>
        <a:p>
          <a:r>
            <a:rPr lang="es-AR" dirty="0" smtClean="0"/>
            <a:t>Bancos y seguros</a:t>
          </a:r>
        </a:p>
      </dgm:t>
    </dgm:pt>
    <dgm:pt modelId="{B2E5270E-4A48-4A5D-A761-3A867E62A657}" type="parTrans" cxnId="{073041E2-8FF1-4BF7-AFCB-0A8E2797B1D9}">
      <dgm:prSet/>
      <dgm:spPr/>
    </dgm:pt>
    <dgm:pt modelId="{7F59F840-7EAB-4100-BA48-A17FA9F423F7}" type="sibTrans" cxnId="{073041E2-8FF1-4BF7-AFCB-0A8E2797B1D9}">
      <dgm:prSet/>
      <dgm:spPr/>
    </dgm:pt>
    <dgm:pt modelId="{801654CD-C3B0-4ABE-B513-7B118096EE4A}">
      <dgm:prSet phldrT="[Texto]"/>
      <dgm:spPr/>
      <dgm:t>
        <a:bodyPr/>
        <a:lstStyle/>
        <a:p>
          <a:r>
            <a:rPr lang="es-AR" dirty="0" smtClean="0"/>
            <a:t>Más selectiva y barata pero menos efectiva</a:t>
          </a:r>
        </a:p>
      </dgm:t>
    </dgm:pt>
    <dgm:pt modelId="{35A01854-6E93-4ABB-824A-C6A3CFA7F6EF}" type="parTrans" cxnId="{F36AE3AE-C983-42E5-8D7D-6FBC5B762905}">
      <dgm:prSet/>
      <dgm:spPr/>
    </dgm:pt>
    <dgm:pt modelId="{4458253A-8D76-42FF-AA96-F97ADC7A39A1}" type="sibTrans" cxnId="{F36AE3AE-C983-42E5-8D7D-6FBC5B762905}">
      <dgm:prSet/>
      <dgm:spPr/>
    </dgm:pt>
    <dgm:pt modelId="{59BE54E5-1E62-48D7-ABCE-D4FDB308A61C}">
      <dgm:prSet phldrT="[Texto]"/>
      <dgm:spPr/>
      <dgm:t>
        <a:bodyPr/>
        <a:lstStyle/>
        <a:p>
          <a:r>
            <a:rPr lang="es-AR" dirty="0" smtClean="0"/>
            <a:t>Fabricantes o intermediarios</a:t>
          </a:r>
          <a:endParaRPr lang="es-AR" dirty="0"/>
        </a:p>
      </dgm:t>
    </dgm:pt>
    <dgm:pt modelId="{CDBE4F8D-2C17-428A-B6F1-56FBB6815F54}" type="parTrans" cxnId="{4C5F0D09-DD95-4002-932A-AA8BE84D3265}">
      <dgm:prSet/>
      <dgm:spPr/>
    </dgm:pt>
    <dgm:pt modelId="{B6D9010E-C7B7-4793-A667-6CAAC8A75DFF}" type="sibTrans" cxnId="{4C5F0D09-DD95-4002-932A-AA8BE84D3265}">
      <dgm:prSet/>
      <dgm:spPr/>
    </dgm:pt>
    <dgm:pt modelId="{079AC152-9CDF-4DE4-8181-52C1B3BDF081}">
      <dgm:prSet phldrT="[Texto]"/>
      <dgm:spPr/>
      <dgm:t>
        <a:bodyPr/>
        <a:lstStyle/>
        <a:p>
          <a:r>
            <a:rPr lang="es-AR" dirty="0" smtClean="0"/>
            <a:t>Sólo efecto local</a:t>
          </a:r>
          <a:endParaRPr lang="es-AR" dirty="0"/>
        </a:p>
      </dgm:t>
    </dgm:pt>
    <dgm:pt modelId="{8BEC45A7-5D7F-45D5-ADFC-46A17C5A64DA}" type="parTrans" cxnId="{B560E0CE-1385-46B0-B217-81FB7D0DBDB7}">
      <dgm:prSet/>
      <dgm:spPr/>
    </dgm:pt>
    <dgm:pt modelId="{22F7859B-9FBC-4ECB-B7DF-0188DDB87376}" type="sibTrans" cxnId="{B560E0CE-1385-46B0-B217-81FB7D0DBDB7}">
      <dgm:prSet/>
      <dgm:spPr/>
    </dgm:pt>
    <dgm:pt modelId="{0CD84EDA-FF59-4211-8B1B-4DA31D2E02A2}">
      <dgm:prSet phldrT="[Texto]"/>
      <dgm:spPr/>
      <dgm:t>
        <a:bodyPr/>
        <a:lstStyle/>
        <a:p>
          <a:r>
            <a:rPr lang="es-AR" dirty="0" smtClean="0"/>
            <a:t>Favorece compras por impulso</a:t>
          </a:r>
          <a:endParaRPr lang="es-AR" dirty="0"/>
        </a:p>
      </dgm:t>
    </dgm:pt>
    <dgm:pt modelId="{538021F1-42A1-446E-AB86-F1C1DE8CDD27}" type="parTrans" cxnId="{1D1B315F-4D84-4F76-A781-0877FF8160BC}">
      <dgm:prSet/>
      <dgm:spPr/>
    </dgm:pt>
    <dgm:pt modelId="{60ACB6E0-1272-4D4F-A7F0-2957831000F9}" type="sibTrans" cxnId="{1D1B315F-4D84-4F76-A781-0877FF8160BC}">
      <dgm:prSet/>
      <dgm:spPr/>
    </dgm:pt>
    <dgm:pt modelId="{5680853E-FA6B-4DDA-BD93-1BB9565BA075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AR" sz="1600" b="1" dirty="0" smtClean="0"/>
            <a:t>Internet</a:t>
          </a:r>
          <a:endParaRPr lang="es-AR" sz="1600" b="1" dirty="0"/>
        </a:p>
      </dgm:t>
    </dgm:pt>
    <dgm:pt modelId="{1C805CE8-0247-44E1-916B-457A24404F9A}" type="parTrans" cxnId="{9FEEC73A-ECC9-462F-B021-3D28DF7A552A}">
      <dgm:prSet/>
      <dgm:spPr/>
    </dgm:pt>
    <dgm:pt modelId="{AA323089-90DC-493D-A54B-C1ECF0B5C2DB}" type="sibTrans" cxnId="{9FEEC73A-ECC9-462F-B021-3D28DF7A552A}">
      <dgm:prSet/>
      <dgm:spPr/>
    </dgm:pt>
    <dgm:pt modelId="{D85B8C08-FA30-4DB8-9181-E2A2B236961E}">
      <dgm:prSet phldrT="[Texto]"/>
      <dgm:spPr/>
      <dgm:t>
        <a:bodyPr/>
        <a:lstStyle/>
        <a:p>
          <a:r>
            <a:rPr lang="es-AR" dirty="0" smtClean="0"/>
            <a:t>Alcance máximo</a:t>
          </a:r>
          <a:endParaRPr lang="es-AR" dirty="0"/>
        </a:p>
      </dgm:t>
    </dgm:pt>
    <dgm:pt modelId="{EB1FA3F1-959F-4084-84BD-69E9102A12CF}" type="parTrans" cxnId="{B27F9390-5C56-420B-81C7-0D85D6F0875D}">
      <dgm:prSet/>
      <dgm:spPr/>
    </dgm:pt>
    <dgm:pt modelId="{A87E73B3-3C9B-4436-AD28-3A0F1FD54AA2}" type="sibTrans" cxnId="{B27F9390-5C56-420B-81C7-0D85D6F0875D}">
      <dgm:prSet/>
      <dgm:spPr/>
    </dgm:pt>
    <dgm:pt modelId="{E5FA4AAF-2A99-4B3C-B172-5E4E7505207A}">
      <dgm:prSet phldrT="[Texto]"/>
      <dgm:spPr/>
      <dgm:t>
        <a:bodyPr/>
        <a:lstStyle/>
        <a:p>
          <a:r>
            <a:rPr lang="es-AR" dirty="0" smtClean="0"/>
            <a:t>Extremadamente selectiva</a:t>
          </a:r>
          <a:endParaRPr lang="es-AR" dirty="0"/>
        </a:p>
      </dgm:t>
    </dgm:pt>
    <dgm:pt modelId="{79E3CFF1-68DA-4901-9AA9-14AA629FF9C6}" type="parTrans" cxnId="{ED574B45-2F10-41BD-839B-D03CC0E2096C}">
      <dgm:prSet/>
      <dgm:spPr/>
    </dgm:pt>
    <dgm:pt modelId="{5BA3D343-A984-4055-9A82-96FB02551D34}" type="sibTrans" cxnId="{ED574B45-2F10-41BD-839B-D03CC0E2096C}">
      <dgm:prSet/>
      <dgm:spPr/>
    </dgm:pt>
    <dgm:pt modelId="{2A23F29C-5199-4286-B5D4-CEF6CD2D244D}">
      <dgm:prSet phldrT="[Texto]"/>
      <dgm:spPr/>
      <dgm:t>
        <a:bodyPr/>
        <a:lstStyle/>
        <a:p>
          <a:r>
            <a:rPr lang="es-AR" dirty="0" smtClean="0"/>
            <a:t>No ha probado ser efectiva en todas las situaciones</a:t>
          </a:r>
          <a:endParaRPr lang="es-AR" dirty="0"/>
        </a:p>
      </dgm:t>
    </dgm:pt>
    <dgm:pt modelId="{EC55108A-8728-4790-98C4-6786B843BF1F}" type="parTrans" cxnId="{7B827BC7-FFE1-4286-8ACE-F74C8306FC63}">
      <dgm:prSet/>
      <dgm:spPr/>
    </dgm:pt>
    <dgm:pt modelId="{B993D5E5-EF50-4ABD-AB17-FD1BC3EA136E}" type="sibTrans" cxnId="{7B827BC7-FFE1-4286-8ACE-F74C8306FC63}">
      <dgm:prSet/>
      <dgm:spPr/>
    </dgm:pt>
    <dgm:pt modelId="{C9F62175-447A-4B0F-9CD6-39F07E603453}" type="pres">
      <dgm:prSet presAssocID="{515C044E-857E-4314-AEBD-175DC02C5D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19512A4-0265-4BFA-8D1A-0025B63DE4A2}" type="pres">
      <dgm:prSet presAssocID="{13F986A5-BA34-4F03-B5BC-C72D1EE540F4}" presName="parentLin" presStyleCnt="0"/>
      <dgm:spPr/>
    </dgm:pt>
    <dgm:pt modelId="{EC72D4FE-DB34-4D25-A1E5-EB3074C10B20}" type="pres">
      <dgm:prSet presAssocID="{13F986A5-BA34-4F03-B5BC-C72D1EE540F4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6C58EA33-8CE7-45FA-A24B-4F10371786AA}" type="pres">
      <dgm:prSet presAssocID="{13F986A5-BA34-4F03-B5BC-C72D1EE540F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28014B-2C27-4A02-AFE0-B179244E5815}" type="pres">
      <dgm:prSet presAssocID="{13F986A5-BA34-4F03-B5BC-C72D1EE540F4}" presName="negativeSpace" presStyleCnt="0"/>
      <dgm:spPr/>
    </dgm:pt>
    <dgm:pt modelId="{957AB388-3FE3-4F57-B251-01AADBFE2823}" type="pres">
      <dgm:prSet presAssocID="{13F986A5-BA34-4F03-B5BC-C72D1EE540F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AFEF96-5FA3-4A52-9ACA-A94883948108}" type="pres">
      <dgm:prSet presAssocID="{7F80825D-3A9C-4DEC-ADE8-2AC9927F267B}" presName="spaceBetweenRectangles" presStyleCnt="0"/>
      <dgm:spPr/>
    </dgm:pt>
    <dgm:pt modelId="{C4E772AB-D5A9-437B-BE4D-90F31791599A}" type="pres">
      <dgm:prSet presAssocID="{B8829455-EB6A-40BA-8576-DA3D4A8E24FB}" presName="parentLin" presStyleCnt="0"/>
      <dgm:spPr/>
    </dgm:pt>
    <dgm:pt modelId="{1BF7E474-15C0-415A-B6F3-D363A1D1465B}" type="pres">
      <dgm:prSet presAssocID="{B8829455-EB6A-40BA-8576-DA3D4A8E24FB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E9CB5036-C324-441A-B6DA-E3EEACAE982E}" type="pres">
      <dgm:prSet presAssocID="{B8829455-EB6A-40BA-8576-DA3D4A8E24F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71174A-B302-414B-90DA-238EEDB6CF00}" type="pres">
      <dgm:prSet presAssocID="{B8829455-EB6A-40BA-8576-DA3D4A8E24FB}" presName="negativeSpace" presStyleCnt="0"/>
      <dgm:spPr/>
    </dgm:pt>
    <dgm:pt modelId="{AF1D89EA-459B-4328-9C96-5035F52070B4}" type="pres">
      <dgm:prSet presAssocID="{B8829455-EB6A-40BA-8576-DA3D4A8E24F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B3814D8-5CB6-45F6-A7A4-957DF723BBB4}" type="pres">
      <dgm:prSet presAssocID="{F0A6F39B-0138-4A6C-BA95-D22B5B2478F3}" presName="spaceBetweenRectangles" presStyleCnt="0"/>
      <dgm:spPr/>
    </dgm:pt>
    <dgm:pt modelId="{7368241D-3C90-4FB3-8E33-89CB3098C6C6}" type="pres">
      <dgm:prSet presAssocID="{1C41A725-CBF6-44B1-8B60-43FD142A3BA5}" presName="parentLin" presStyleCnt="0"/>
      <dgm:spPr/>
    </dgm:pt>
    <dgm:pt modelId="{383340AB-912A-4D03-8B70-E7994C50687E}" type="pres">
      <dgm:prSet presAssocID="{1C41A725-CBF6-44B1-8B60-43FD142A3BA5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20B5A3FA-A0A5-4E16-830E-A8392182640A}" type="pres">
      <dgm:prSet presAssocID="{1C41A725-CBF6-44B1-8B60-43FD142A3BA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28233E-6A12-4081-8B8C-A5D38C235D3C}" type="pres">
      <dgm:prSet presAssocID="{1C41A725-CBF6-44B1-8B60-43FD142A3BA5}" presName="negativeSpace" presStyleCnt="0"/>
      <dgm:spPr/>
    </dgm:pt>
    <dgm:pt modelId="{CEB0F7CA-FC45-472E-9BBB-B6FBB7A4F63B}" type="pres">
      <dgm:prSet presAssocID="{1C41A725-CBF6-44B1-8B60-43FD142A3BA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457DB3-113C-43C6-B811-4397A7476DF9}" type="pres">
      <dgm:prSet presAssocID="{25E07C6F-C9EF-44BE-AB5C-BE59FB8D5011}" presName="spaceBetweenRectangles" presStyleCnt="0"/>
      <dgm:spPr/>
    </dgm:pt>
    <dgm:pt modelId="{FD1EE685-680E-44A9-8561-42C66440D16C}" type="pres">
      <dgm:prSet presAssocID="{5680853E-FA6B-4DDA-BD93-1BB9565BA075}" presName="parentLin" presStyleCnt="0"/>
      <dgm:spPr/>
    </dgm:pt>
    <dgm:pt modelId="{423078D9-9A3D-4A99-B9FD-83A57C5C85A5}" type="pres">
      <dgm:prSet presAssocID="{5680853E-FA6B-4DDA-BD93-1BB9565BA075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FA0ABDEE-F63C-4854-9531-11C0FDABF506}" type="pres">
      <dgm:prSet presAssocID="{5680853E-FA6B-4DDA-BD93-1BB9565BA07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26506F-B409-41CB-A16C-233283B116C1}" type="pres">
      <dgm:prSet presAssocID="{5680853E-FA6B-4DDA-BD93-1BB9565BA075}" presName="negativeSpace" presStyleCnt="0"/>
      <dgm:spPr/>
    </dgm:pt>
    <dgm:pt modelId="{7FF6CB99-34D3-468E-A498-CD8FABD8B1BF}" type="pres">
      <dgm:prSet presAssocID="{5680853E-FA6B-4DDA-BD93-1BB9565BA07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D574B45-2F10-41BD-839B-D03CC0E2096C}" srcId="{5680853E-FA6B-4DDA-BD93-1BB9565BA075}" destId="{E5FA4AAF-2A99-4B3C-B172-5E4E7505207A}" srcOrd="1" destOrd="0" parTransId="{79E3CFF1-68DA-4901-9AA9-14AA629FF9C6}" sibTransId="{5BA3D343-A984-4055-9A82-96FB02551D34}"/>
    <dgm:cxn modelId="{076DC0A6-7FF2-404F-918A-6A2909DA6867}" type="presOf" srcId="{D85B8C08-FA30-4DB8-9181-E2A2B236961E}" destId="{7FF6CB99-34D3-468E-A498-CD8FABD8B1BF}" srcOrd="0" destOrd="0" presId="urn:microsoft.com/office/officeart/2005/8/layout/list1"/>
    <dgm:cxn modelId="{EC9CA7A8-A107-4A00-83D9-7BEA6291454C}" type="presOf" srcId="{801654CD-C3B0-4ABE-B513-7B118096EE4A}" destId="{AF1D89EA-459B-4328-9C96-5035F52070B4}" srcOrd="0" destOrd="2" presId="urn:microsoft.com/office/officeart/2005/8/layout/list1"/>
    <dgm:cxn modelId="{D4858471-2E2E-467A-B9C4-E064F99C3F6E}" type="presOf" srcId="{B8829455-EB6A-40BA-8576-DA3D4A8E24FB}" destId="{E9CB5036-C324-441A-B6DA-E3EEACAE982E}" srcOrd="1" destOrd="0" presId="urn:microsoft.com/office/officeart/2005/8/layout/list1"/>
    <dgm:cxn modelId="{17956EB3-4748-4659-9501-0096D6A88AE8}" srcId="{515C044E-857E-4314-AEBD-175DC02C5D5E}" destId="{1C41A725-CBF6-44B1-8B60-43FD142A3BA5}" srcOrd="2" destOrd="0" parTransId="{CBF619EF-FE3D-433C-82B8-DA576ABB2FB6}" sibTransId="{25E07C6F-C9EF-44BE-AB5C-BE59FB8D5011}"/>
    <dgm:cxn modelId="{5A3F66BA-84D8-4B64-9904-FD9984C0AB42}" type="presOf" srcId="{5680853E-FA6B-4DDA-BD93-1BB9565BA075}" destId="{423078D9-9A3D-4A99-B9FD-83A57C5C85A5}" srcOrd="0" destOrd="0" presId="urn:microsoft.com/office/officeart/2005/8/layout/list1"/>
    <dgm:cxn modelId="{1101402B-BE98-4EDF-9A49-75AC94A735AF}" type="presOf" srcId="{0CD84EDA-FF59-4211-8B1B-4DA31D2E02A2}" destId="{CEB0F7CA-FC45-472E-9BBB-B6FBB7A4F63B}" srcOrd="0" destOrd="1" presId="urn:microsoft.com/office/officeart/2005/8/layout/list1"/>
    <dgm:cxn modelId="{9FEEC73A-ECC9-462F-B021-3D28DF7A552A}" srcId="{515C044E-857E-4314-AEBD-175DC02C5D5E}" destId="{5680853E-FA6B-4DDA-BD93-1BB9565BA075}" srcOrd="3" destOrd="0" parTransId="{1C805CE8-0247-44E1-916B-457A24404F9A}" sibTransId="{AA323089-90DC-493D-A54B-C1ECF0B5C2DB}"/>
    <dgm:cxn modelId="{CCBDE002-9E29-4393-8D5F-AE980771B138}" type="presOf" srcId="{E5FA4AAF-2A99-4B3C-B172-5E4E7505207A}" destId="{7FF6CB99-34D3-468E-A498-CD8FABD8B1BF}" srcOrd="0" destOrd="1" presId="urn:microsoft.com/office/officeart/2005/8/layout/list1"/>
    <dgm:cxn modelId="{F5CE4C9B-EEA4-49C1-909B-A1F325D449C0}" srcId="{13F986A5-BA34-4F03-B5BC-C72D1EE540F4}" destId="{DD7720DD-5338-4EBA-A812-4CB1ADF42B88}" srcOrd="1" destOrd="0" parTransId="{9273830D-7C9A-462E-896F-E52C94207FC1}" sibTransId="{1CC56424-DCCB-4EAF-B139-6CE023DCB56F}"/>
    <dgm:cxn modelId="{40353A19-DB20-4EF1-8280-E41C434C6D9F}" type="presOf" srcId="{164B3C75-17B7-4E25-A52A-16CFF8436D98}" destId="{957AB388-3FE3-4F57-B251-01AADBFE2823}" srcOrd="0" destOrd="0" presId="urn:microsoft.com/office/officeart/2005/8/layout/list1"/>
    <dgm:cxn modelId="{7B827BC7-FFE1-4286-8ACE-F74C8306FC63}" srcId="{5680853E-FA6B-4DDA-BD93-1BB9565BA075}" destId="{2A23F29C-5199-4286-B5D4-CEF6CD2D244D}" srcOrd="2" destOrd="0" parTransId="{EC55108A-8728-4790-98C4-6786B843BF1F}" sibTransId="{B993D5E5-EF50-4ABD-AB17-FD1BC3EA136E}"/>
    <dgm:cxn modelId="{25B8870E-50A7-40E9-895A-2809A06A4AA4}" type="presOf" srcId="{13F986A5-BA34-4F03-B5BC-C72D1EE540F4}" destId="{6C58EA33-8CE7-45FA-A24B-4F10371786AA}" srcOrd="1" destOrd="0" presId="urn:microsoft.com/office/officeart/2005/8/layout/list1"/>
    <dgm:cxn modelId="{39791544-CC16-4486-9B29-1447C94DF1DD}" type="presOf" srcId="{59BE54E5-1E62-48D7-ABCE-D4FDB308A61C}" destId="{CEB0F7CA-FC45-472E-9BBB-B6FBB7A4F63B}" srcOrd="0" destOrd="0" presId="urn:microsoft.com/office/officeart/2005/8/layout/list1"/>
    <dgm:cxn modelId="{30514B51-2B35-454F-889D-AD53B071A68D}" type="presOf" srcId="{5680853E-FA6B-4DDA-BD93-1BB9565BA075}" destId="{FA0ABDEE-F63C-4854-9531-11C0FDABF506}" srcOrd="1" destOrd="0" presId="urn:microsoft.com/office/officeart/2005/8/layout/list1"/>
    <dgm:cxn modelId="{073041E2-8FF1-4BF7-AFCB-0A8E2797B1D9}" srcId="{B8829455-EB6A-40BA-8576-DA3D4A8E24FB}" destId="{975E1664-F15C-4119-9AA4-6369141E1065}" srcOrd="1" destOrd="0" parTransId="{B2E5270E-4A48-4A5D-A761-3A867E62A657}" sibTransId="{7F59F840-7EAB-4100-BA48-A17FA9F423F7}"/>
    <dgm:cxn modelId="{1D1B315F-4D84-4F76-A781-0877FF8160BC}" srcId="{1C41A725-CBF6-44B1-8B60-43FD142A3BA5}" destId="{0CD84EDA-FF59-4211-8B1B-4DA31D2E02A2}" srcOrd="1" destOrd="0" parTransId="{538021F1-42A1-446E-AB86-F1C1DE8CDD27}" sibTransId="{60ACB6E0-1272-4D4F-A7F0-2957831000F9}"/>
    <dgm:cxn modelId="{22561A21-6C11-4DF7-887C-691147E8F34C}" type="presOf" srcId="{FD571325-8923-4D29-91F3-02E240F155BB}" destId="{AF1D89EA-459B-4328-9C96-5035F52070B4}" srcOrd="0" destOrd="0" presId="urn:microsoft.com/office/officeart/2005/8/layout/list1"/>
    <dgm:cxn modelId="{C859C9CB-1958-4DBB-B7B0-A9AE5D64C701}" type="presOf" srcId="{1C41A725-CBF6-44B1-8B60-43FD142A3BA5}" destId="{20B5A3FA-A0A5-4E16-830E-A8392182640A}" srcOrd="1" destOrd="0" presId="urn:microsoft.com/office/officeart/2005/8/layout/list1"/>
    <dgm:cxn modelId="{B560E0CE-1385-46B0-B217-81FB7D0DBDB7}" srcId="{1C41A725-CBF6-44B1-8B60-43FD142A3BA5}" destId="{079AC152-9CDF-4DE4-8181-52C1B3BDF081}" srcOrd="2" destOrd="0" parTransId="{8BEC45A7-5D7F-45D5-ADFC-46A17C5A64DA}" sibTransId="{22F7859B-9FBC-4ECB-B7DF-0188DDB87376}"/>
    <dgm:cxn modelId="{82CF913B-B551-4249-A7EA-8C633B165240}" type="presOf" srcId="{2A23F29C-5199-4286-B5D4-CEF6CD2D244D}" destId="{7FF6CB99-34D3-468E-A498-CD8FABD8B1BF}" srcOrd="0" destOrd="2" presId="urn:microsoft.com/office/officeart/2005/8/layout/list1"/>
    <dgm:cxn modelId="{AC7D5FEA-279B-4BC3-9A7A-BE2196A3D5E9}" srcId="{515C044E-857E-4314-AEBD-175DC02C5D5E}" destId="{13F986A5-BA34-4F03-B5BC-C72D1EE540F4}" srcOrd="0" destOrd="0" parTransId="{5E2E1629-61C8-4531-BEA1-EB91F134F0D4}" sibTransId="{7F80825D-3A9C-4DEC-ADE8-2AC9927F267B}"/>
    <dgm:cxn modelId="{C147DE5D-845B-4B9F-8D44-8990BDE8464F}" srcId="{515C044E-857E-4314-AEBD-175DC02C5D5E}" destId="{B8829455-EB6A-40BA-8576-DA3D4A8E24FB}" srcOrd="1" destOrd="0" parTransId="{99AA35F7-3D5D-4F8C-9670-AD9B65B3AC77}" sibTransId="{F0A6F39B-0138-4A6C-BA95-D22B5B2478F3}"/>
    <dgm:cxn modelId="{F36AE3AE-C983-42E5-8D7D-6FBC5B762905}" srcId="{B8829455-EB6A-40BA-8576-DA3D4A8E24FB}" destId="{801654CD-C3B0-4ABE-B513-7B118096EE4A}" srcOrd="2" destOrd="0" parTransId="{35A01854-6E93-4ABB-824A-C6A3CFA7F6EF}" sibTransId="{4458253A-8D76-42FF-AA96-F97ADC7A39A1}"/>
    <dgm:cxn modelId="{24A1BADF-CAA3-4EA0-9213-8C9C99F530C6}" type="presOf" srcId="{B8829455-EB6A-40BA-8576-DA3D4A8E24FB}" destId="{1BF7E474-15C0-415A-B6F3-D363A1D1465B}" srcOrd="0" destOrd="0" presId="urn:microsoft.com/office/officeart/2005/8/layout/list1"/>
    <dgm:cxn modelId="{4C5F0D09-DD95-4002-932A-AA8BE84D3265}" srcId="{1C41A725-CBF6-44B1-8B60-43FD142A3BA5}" destId="{59BE54E5-1E62-48D7-ABCE-D4FDB308A61C}" srcOrd="0" destOrd="0" parTransId="{CDBE4F8D-2C17-428A-B6F1-56FBB6815F54}" sibTransId="{B6D9010E-C7B7-4793-A667-6CAAC8A75DFF}"/>
    <dgm:cxn modelId="{6FAADC68-BB95-4DA7-B3C9-FAF7F604D5FE}" type="presOf" srcId="{DD7720DD-5338-4EBA-A812-4CB1ADF42B88}" destId="{957AB388-3FE3-4F57-B251-01AADBFE2823}" srcOrd="0" destOrd="1" presId="urn:microsoft.com/office/officeart/2005/8/layout/list1"/>
    <dgm:cxn modelId="{62637269-E2C5-4F3D-8ED4-3655F23970AF}" type="presOf" srcId="{975E1664-F15C-4119-9AA4-6369141E1065}" destId="{AF1D89EA-459B-4328-9C96-5035F52070B4}" srcOrd="0" destOrd="1" presId="urn:microsoft.com/office/officeart/2005/8/layout/list1"/>
    <dgm:cxn modelId="{50DB4072-99BF-4E00-B877-032905426304}" srcId="{13F986A5-BA34-4F03-B5BC-C72D1EE540F4}" destId="{164B3C75-17B7-4E25-A52A-16CFF8436D98}" srcOrd="0" destOrd="0" parTransId="{354134EB-5806-476D-9E4A-5B78CC7DD4B4}" sibTransId="{452603C5-3CFA-4FA6-BEAF-52ED45F90CA1}"/>
    <dgm:cxn modelId="{AFC3E58C-5BDD-42BB-8767-BAAF354AAEFE}" srcId="{B8829455-EB6A-40BA-8576-DA3D4A8E24FB}" destId="{FD571325-8923-4D29-91F3-02E240F155BB}" srcOrd="0" destOrd="0" parTransId="{43FA3137-39B2-4B38-852F-511C92D3739A}" sibTransId="{C7533E63-7BE1-4C74-99A6-F47C76B80C44}"/>
    <dgm:cxn modelId="{B27F9390-5C56-420B-81C7-0D85D6F0875D}" srcId="{5680853E-FA6B-4DDA-BD93-1BB9565BA075}" destId="{D85B8C08-FA30-4DB8-9181-E2A2B236961E}" srcOrd="0" destOrd="0" parTransId="{EB1FA3F1-959F-4084-84BD-69E9102A12CF}" sibTransId="{A87E73B3-3C9B-4436-AD28-3A0F1FD54AA2}"/>
    <dgm:cxn modelId="{C7511310-E7BB-4984-9D02-63D00D15F13F}" type="presOf" srcId="{515C044E-857E-4314-AEBD-175DC02C5D5E}" destId="{C9F62175-447A-4B0F-9CD6-39F07E603453}" srcOrd="0" destOrd="0" presId="urn:microsoft.com/office/officeart/2005/8/layout/list1"/>
    <dgm:cxn modelId="{33EE2C82-1F9E-45F7-B8D8-EEBE5978B8B6}" type="presOf" srcId="{079AC152-9CDF-4DE4-8181-52C1B3BDF081}" destId="{CEB0F7CA-FC45-472E-9BBB-B6FBB7A4F63B}" srcOrd="0" destOrd="2" presId="urn:microsoft.com/office/officeart/2005/8/layout/list1"/>
    <dgm:cxn modelId="{BF70F1D5-B206-4493-AD3A-09B61AD3F36B}" type="presOf" srcId="{1C41A725-CBF6-44B1-8B60-43FD142A3BA5}" destId="{383340AB-912A-4D03-8B70-E7994C50687E}" srcOrd="0" destOrd="0" presId="urn:microsoft.com/office/officeart/2005/8/layout/list1"/>
    <dgm:cxn modelId="{EDFFBE7E-018B-4CCD-9288-EEBBB139BED1}" type="presOf" srcId="{13F986A5-BA34-4F03-B5BC-C72D1EE540F4}" destId="{EC72D4FE-DB34-4D25-A1E5-EB3074C10B20}" srcOrd="0" destOrd="0" presId="urn:microsoft.com/office/officeart/2005/8/layout/list1"/>
    <dgm:cxn modelId="{EC9ED4DB-DDCF-465A-92E5-0516C64CCDFC}" type="presParOf" srcId="{C9F62175-447A-4B0F-9CD6-39F07E603453}" destId="{A19512A4-0265-4BFA-8D1A-0025B63DE4A2}" srcOrd="0" destOrd="0" presId="urn:microsoft.com/office/officeart/2005/8/layout/list1"/>
    <dgm:cxn modelId="{60758209-070E-478F-848C-4BBC1516C48D}" type="presParOf" srcId="{A19512A4-0265-4BFA-8D1A-0025B63DE4A2}" destId="{EC72D4FE-DB34-4D25-A1E5-EB3074C10B20}" srcOrd="0" destOrd="0" presId="urn:microsoft.com/office/officeart/2005/8/layout/list1"/>
    <dgm:cxn modelId="{BD12FC12-AA38-41D6-8249-52636B3631C5}" type="presParOf" srcId="{A19512A4-0265-4BFA-8D1A-0025B63DE4A2}" destId="{6C58EA33-8CE7-45FA-A24B-4F10371786AA}" srcOrd="1" destOrd="0" presId="urn:microsoft.com/office/officeart/2005/8/layout/list1"/>
    <dgm:cxn modelId="{6BAE4147-F08B-41D8-9C4D-48A91345006F}" type="presParOf" srcId="{C9F62175-447A-4B0F-9CD6-39F07E603453}" destId="{B228014B-2C27-4A02-AFE0-B179244E5815}" srcOrd="1" destOrd="0" presId="urn:microsoft.com/office/officeart/2005/8/layout/list1"/>
    <dgm:cxn modelId="{984B65D7-0B3B-486F-A127-1E25030EF663}" type="presParOf" srcId="{C9F62175-447A-4B0F-9CD6-39F07E603453}" destId="{957AB388-3FE3-4F57-B251-01AADBFE2823}" srcOrd="2" destOrd="0" presId="urn:microsoft.com/office/officeart/2005/8/layout/list1"/>
    <dgm:cxn modelId="{0F4698B2-02EC-417C-AF61-EDE66C1F3399}" type="presParOf" srcId="{C9F62175-447A-4B0F-9CD6-39F07E603453}" destId="{D1AFEF96-5FA3-4A52-9ACA-A94883948108}" srcOrd="3" destOrd="0" presId="urn:microsoft.com/office/officeart/2005/8/layout/list1"/>
    <dgm:cxn modelId="{69C9F059-0C33-44B8-9199-895FB840D479}" type="presParOf" srcId="{C9F62175-447A-4B0F-9CD6-39F07E603453}" destId="{C4E772AB-D5A9-437B-BE4D-90F31791599A}" srcOrd="4" destOrd="0" presId="urn:microsoft.com/office/officeart/2005/8/layout/list1"/>
    <dgm:cxn modelId="{370DC050-6BAA-4854-AD83-76EFCC59AA49}" type="presParOf" srcId="{C4E772AB-D5A9-437B-BE4D-90F31791599A}" destId="{1BF7E474-15C0-415A-B6F3-D363A1D1465B}" srcOrd="0" destOrd="0" presId="urn:microsoft.com/office/officeart/2005/8/layout/list1"/>
    <dgm:cxn modelId="{C93A36F2-C4B0-4C51-AA06-0125147A9910}" type="presParOf" srcId="{C4E772AB-D5A9-437B-BE4D-90F31791599A}" destId="{E9CB5036-C324-441A-B6DA-E3EEACAE982E}" srcOrd="1" destOrd="0" presId="urn:microsoft.com/office/officeart/2005/8/layout/list1"/>
    <dgm:cxn modelId="{C05E364E-7B45-4794-81E3-ADA9815C1579}" type="presParOf" srcId="{C9F62175-447A-4B0F-9CD6-39F07E603453}" destId="{2771174A-B302-414B-90DA-238EEDB6CF00}" srcOrd="5" destOrd="0" presId="urn:microsoft.com/office/officeart/2005/8/layout/list1"/>
    <dgm:cxn modelId="{431D06E2-2012-4105-A974-179A34C42D54}" type="presParOf" srcId="{C9F62175-447A-4B0F-9CD6-39F07E603453}" destId="{AF1D89EA-459B-4328-9C96-5035F52070B4}" srcOrd="6" destOrd="0" presId="urn:microsoft.com/office/officeart/2005/8/layout/list1"/>
    <dgm:cxn modelId="{6F6461A7-C1AC-460B-90E1-676BBCCC12A1}" type="presParOf" srcId="{C9F62175-447A-4B0F-9CD6-39F07E603453}" destId="{AB3814D8-5CB6-45F6-A7A4-957DF723BBB4}" srcOrd="7" destOrd="0" presId="urn:microsoft.com/office/officeart/2005/8/layout/list1"/>
    <dgm:cxn modelId="{B36541F2-6F04-49FF-BC85-A6240D226F07}" type="presParOf" srcId="{C9F62175-447A-4B0F-9CD6-39F07E603453}" destId="{7368241D-3C90-4FB3-8E33-89CB3098C6C6}" srcOrd="8" destOrd="0" presId="urn:microsoft.com/office/officeart/2005/8/layout/list1"/>
    <dgm:cxn modelId="{FD4E08FE-51AA-4161-9F87-C702331BF88A}" type="presParOf" srcId="{7368241D-3C90-4FB3-8E33-89CB3098C6C6}" destId="{383340AB-912A-4D03-8B70-E7994C50687E}" srcOrd="0" destOrd="0" presId="urn:microsoft.com/office/officeart/2005/8/layout/list1"/>
    <dgm:cxn modelId="{691A210B-AE17-47C7-8241-A197B80181D0}" type="presParOf" srcId="{7368241D-3C90-4FB3-8E33-89CB3098C6C6}" destId="{20B5A3FA-A0A5-4E16-830E-A8392182640A}" srcOrd="1" destOrd="0" presId="urn:microsoft.com/office/officeart/2005/8/layout/list1"/>
    <dgm:cxn modelId="{3886DF36-C344-470E-B862-A2D660CA580C}" type="presParOf" srcId="{C9F62175-447A-4B0F-9CD6-39F07E603453}" destId="{C728233E-6A12-4081-8B8C-A5D38C235D3C}" srcOrd="9" destOrd="0" presId="urn:microsoft.com/office/officeart/2005/8/layout/list1"/>
    <dgm:cxn modelId="{AF13A615-4D0C-4248-ADA2-791411CEDB08}" type="presParOf" srcId="{C9F62175-447A-4B0F-9CD6-39F07E603453}" destId="{CEB0F7CA-FC45-472E-9BBB-B6FBB7A4F63B}" srcOrd="10" destOrd="0" presId="urn:microsoft.com/office/officeart/2005/8/layout/list1"/>
    <dgm:cxn modelId="{877B005D-5B1F-4D1B-9855-F8FA77B86FEF}" type="presParOf" srcId="{C9F62175-447A-4B0F-9CD6-39F07E603453}" destId="{44457DB3-113C-43C6-B811-4397A7476DF9}" srcOrd="11" destOrd="0" presId="urn:microsoft.com/office/officeart/2005/8/layout/list1"/>
    <dgm:cxn modelId="{798634BD-F08A-4FBE-8BC5-4FE8DC53CCC0}" type="presParOf" srcId="{C9F62175-447A-4B0F-9CD6-39F07E603453}" destId="{FD1EE685-680E-44A9-8561-42C66440D16C}" srcOrd="12" destOrd="0" presId="urn:microsoft.com/office/officeart/2005/8/layout/list1"/>
    <dgm:cxn modelId="{5D2075D7-04C2-4D56-B4F3-64271CB0F66F}" type="presParOf" srcId="{FD1EE685-680E-44A9-8561-42C66440D16C}" destId="{423078D9-9A3D-4A99-B9FD-83A57C5C85A5}" srcOrd="0" destOrd="0" presId="urn:microsoft.com/office/officeart/2005/8/layout/list1"/>
    <dgm:cxn modelId="{5D0ED0E9-376F-40A7-B0A1-D8C5E174D78E}" type="presParOf" srcId="{FD1EE685-680E-44A9-8561-42C66440D16C}" destId="{FA0ABDEE-F63C-4854-9531-11C0FDABF506}" srcOrd="1" destOrd="0" presId="urn:microsoft.com/office/officeart/2005/8/layout/list1"/>
    <dgm:cxn modelId="{50698077-D0F5-4470-9B81-6E01A49A96B3}" type="presParOf" srcId="{C9F62175-447A-4B0F-9CD6-39F07E603453}" destId="{1F26506F-B409-41CB-A16C-233283B116C1}" srcOrd="13" destOrd="0" presId="urn:microsoft.com/office/officeart/2005/8/layout/list1"/>
    <dgm:cxn modelId="{9139301E-5B03-41F3-9168-B95C7B7AABB1}" type="presParOf" srcId="{C9F62175-447A-4B0F-9CD6-39F07E603453}" destId="{7FF6CB99-34D3-468E-A498-CD8FABD8B1B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6FBACC6-936E-49B4-B632-5AF9508EEE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53F6BA7-612F-42F7-A8CE-9E40D1AE5BC9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Bajar la elasticidad precio</a:t>
          </a:r>
          <a:endParaRPr lang="es-AR" dirty="0"/>
        </a:p>
      </dgm:t>
    </dgm:pt>
    <dgm:pt modelId="{EE3DCFF2-4BD2-44F0-8F64-5570FA026203}" type="parTrans" cxnId="{DE95433E-DC3E-4D4C-B0B9-56C9C85F7666}">
      <dgm:prSet/>
      <dgm:spPr/>
      <dgm:t>
        <a:bodyPr/>
        <a:lstStyle/>
        <a:p>
          <a:endParaRPr lang="es-AR"/>
        </a:p>
      </dgm:t>
    </dgm:pt>
    <dgm:pt modelId="{670B01F9-7306-48A0-9F3D-54B17C7579AC}" type="sibTrans" cxnId="{DE95433E-DC3E-4D4C-B0B9-56C9C85F7666}">
      <dgm:prSet/>
      <dgm:spPr/>
      <dgm:t>
        <a:bodyPr/>
        <a:lstStyle/>
        <a:p>
          <a:endParaRPr lang="es-AR"/>
        </a:p>
      </dgm:t>
    </dgm:pt>
    <dgm:pt modelId="{B0F4A2C7-C2BA-498D-85B1-03103BCC77E8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Aumentar el market share</a:t>
          </a:r>
          <a:endParaRPr lang="es-AR" dirty="0"/>
        </a:p>
      </dgm:t>
    </dgm:pt>
    <dgm:pt modelId="{25891D12-807C-4108-B6F3-BCB3D6E09CA9}" type="parTrans" cxnId="{FDE53F1D-CEBF-4E3D-8252-F787CA4E5119}">
      <dgm:prSet/>
      <dgm:spPr/>
      <dgm:t>
        <a:bodyPr/>
        <a:lstStyle/>
        <a:p>
          <a:endParaRPr lang="es-AR"/>
        </a:p>
      </dgm:t>
    </dgm:pt>
    <dgm:pt modelId="{1D3985F1-9194-4A62-82F7-CA9DFE765D62}" type="sibTrans" cxnId="{FDE53F1D-CEBF-4E3D-8252-F787CA4E5119}">
      <dgm:prSet/>
      <dgm:spPr/>
      <dgm:t>
        <a:bodyPr/>
        <a:lstStyle/>
        <a:p>
          <a:endParaRPr lang="es-AR"/>
        </a:p>
      </dgm:t>
    </dgm:pt>
    <dgm:pt modelId="{56609686-C51D-435A-BC81-19844A12A334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Brindar elementos de juicio</a:t>
          </a:r>
          <a:endParaRPr lang="es-AR" dirty="0"/>
        </a:p>
      </dgm:t>
    </dgm:pt>
    <dgm:pt modelId="{DBF894DB-9C6B-4A67-9C7A-0162B05A8B87}" type="parTrans" cxnId="{9D5941FB-E4AB-411A-B928-C6B1277227B2}">
      <dgm:prSet/>
      <dgm:spPr/>
      <dgm:t>
        <a:bodyPr/>
        <a:lstStyle/>
        <a:p>
          <a:endParaRPr lang="es-AR"/>
        </a:p>
      </dgm:t>
    </dgm:pt>
    <dgm:pt modelId="{6F133556-BFD8-40FF-9144-74ADCA6E6117}" type="sibTrans" cxnId="{9D5941FB-E4AB-411A-B928-C6B1277227B2}">
      <dgm:prSet/>
      <dgm:spPr/>
      <dgm:t>
        <a:bodyPr/>
        <a:lstStyle/>
        <a:p>
          <a:endParaRPr lang="es-AR"/>
        </a:p>
      </dgm:t>
    </dgm:pt>
    <dgm:pt modelId="{327FA10F-BE19-4298-BE86-28A8830BA056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Difundir productos nuevos</a:t>
          </a:r>
          <a:endParaRPr lang="es-AR" dirty="0"/>
        </a:p>
      </dgm:t>
    </dgm:pt>
    <dgm:pt modelId="{AC0E12A0-7EDA-4012-BDBE-80DF7B4E8F6B}" type="parTrans" cxnId="{01839CBF-BBF3-4DEE-A462-8DAC73479113}">
      <dgm:prSet/>
      <dgm:spPr/>
      <dgm:t>
        <a:bodyPr/>
        <a:lstStyle/>
        <a:p>
          <a:endParaRPr lang="es-AR"/>
        </a:p>
      </dgm:t>
    </dgm:pt>
    <dgm:pt modelId="{396B4EDC-217E-463D-A04F-1325418B7260}" type="sibTrans" cxnId="{01839CBF-BBF3-4DEE-A462-8DAC73479113}">
      <dgm:prSet/>
      <dgm:spPr/>
      <dgm:t>
        <a:bodyPr/>
        <a:lstStyle/>
        <a:p>
          <a:endParaRPr lang="es-AR"/>
        </a:p>
      </dgm:t>
    </dgm:pt>
    <dgm:pt modelId="{8A94AEF1-FB7A-447C-9D37-CA661090A2A6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Intensificar uso de productos maduros</a:t>
          </a:r>
          <a:endParaRPr lang="es-AR" dirty="0"/>
        </a:p>
      </dgm:t>
    </dgm:pt>
    <dgm:pt modelId="{A1D62511-5C0D-4AFD-8913-77AD408D5078}" type="parTrans" cxnId="{5C5E6C93-F7D7-49FF-8365-1EA83A5BC1AA}">
      <dgm:prSet/>
      <dgm:spPr/>
      <dgm:t>
        <a:bodyPr/>
        <a:lstStyle/>
        <a:p>
          <a:endParaRPr lang="es-AR"/>
        </a:p>
      </dgm:t>
    </dgm:pt>
    <dgm:pt modelId="{D7F95360-BC52-41E9-B93B-734745A93D92}" type="sibTrans" cxnId="{5C5E6C93-F7D7-49FF-8365-1EA83A5BC1AA}">
      <dgm:prSet/>
      <dgm:spPr/>
      <dgm:t>
        <a:bodyPr/>
        <a:lstStyle/>
        <a:p>
          <a:endParaRPr lang="es-AR"/>
        </a:p>
      </dgm:t>
    </dgm:pt>
    <dgm:pt modelId="{F1BF3D9E-E138-4F4E-A234-06BCBFBF15CF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err="1" smtClean="0"/>
            <a:t>Fidelizar</a:t>
          </a:r>
          <a:endParaRPr lang="es-AR" dirty="0"/>
        </a:p>
      </dgm:t>
    </dgm:pt>
    <dgm:pt modelId="{899302C9-9CE5-44FB-A43D-F263879004E5}" type="parTrans" cxnId="{F1EDCE60-31D0-48D4-9854-C3692CED91BD}">
      <dgm:prSet/>
      <dgm:spPr/>
      <dgm:t>
        <a:bodyPr/>
        <a:lstStyle/>
        <a:p>
          <a:endParaRPr lang="es-AR"/>
        </a:p>
      </dgm:t>
    </dgm:pt>
    <dgm:pt modelId="{DEC2D10C-A410-4FF2-9ABB-263724EEB1F8}" type="sibTrans" cxnId="{F1EDCE60-31D0-48D4-9854-C3692CED91BD}">
      <dgm:prSet/>
      <dgm:spPr/>
      <dgm:t>
        <a:bodyPr/>
        <a:lstStyle/>
        <a:p>
          <a:endParaRPr lang="es-AR"/>
        </a:p>
      </dgm:t>
    </dgm:pt>
    <dgm:pt modelId="{810CFA57-D7BB-4F35-81D5-1BB9E49C4A68}">
      <dgm:prSet phldrT="[Texto]"/>
      <dgm:spPr>
        <a:solidFill>
          <a:srgbClr val="002060"/>
        </a:solidFill>
      </dgm:spPr>
      <dgm:t>
        <a:bodyPr/>
        <a:lstStyle/>
        <a:p>
          <a:r>
            <a:rPr lang="es-ES_tradnl" dirty="0" smtClean="0"/>
            <a:t>Crear imagen de empresa</a:t>
          </a:r>
          <a:endParaRPr lang="es-AR" dirty="0"/>
        </a:p>
      </dgm:t>
    </dgm:pt>
    <dgm:pt modelId="{24FFB37C-FEE3-46CF-94CA-97E727210DC7}" type="parTrans" cxnId="{C4EB2E75-1489-4C1B-A0F3-4709F7FA8F7A}">
      <dgm:prSet/>
      <dgm:spPr/>
      <dgm:t>
        <a:bodyPr/>
        <a:lstStyle/>
        <a:p>
          <a:endParaRPr lang="es-AR"/>
        </a:p>
      </dgm:t>
    </dgm:pt>
    <dgm:pt modelId="{5EE1F329-0620-4F68-8E22-E4F35AAA5C24}" type="sibTrans" cxnId="{C4EB2E75-1489-4C1B-A0F3-4709F7FA8F7A}">
      <dgm:prSet/>
      <dgm:spPr/>
      <dgm:t>
        <a:bodyPr/>
        <a:lstStyle/>
        <a:p>
          <a:endParaRPr lang="es-AR"/>
        </a:p>
      </dgm:t>
    </dgm:pt>
    <dgm:pt modelId="{29360D69-823F-46A9-920D-90C277F0E61B}" type="pres">
      <dgm:prSet presAssocID="{76FBACC6-936E-49B4-B632-5AF9508EEE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0DC9049-CC31-401A-B0C5-2DA788DED98C}" type="pres">
      <dgm:prSet presAssocID="{253F6BA7-612F-42F7-A8CE-9E40D1AE5BC9}" presName="node" presStyleLbl="node1" presStyleIdx="0" presStyleCnt="7" custLinFactNeighborY="-555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0A0D9A-2A19-49F6-A05C-B09649925A3E}" type="pres">
      <dgm:prSet presAssocID="{670B01F9-7306-48A0-9F3D-54B17C7579AC}" presName="sibTrans" presStyleCnt="0"/>
      <dgm:spPr/>
    </dgm:pt>
    <dgm:pt modelId="{0E812FDF-509C-4402-8958-966F24AAB170}" type="pres">
      <dgm:prSet presAssocID="{B0F4A2C7-C2BA-498D-85B1-03103BCC77E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7F8145-A62E-4813-8440-137614FFA982}" type="pres">
      <dgm:prSet presAssocID="{1D3985F1-9194-4A62-82F7-CA9DFE765D62}" presName="sibTrans" presStyleCnt="0"/>
      <dgm:spPr/>
    </dgm:pt>
    <dgm:pt modelId="{B516048D-0410-49F3-A1BE-D8AF2F6B1C59}" type="pres">
      <dgm:prSet presAssocID="{56609686-C51D-435A-BC81-19844A12A33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260158-4AB9-47B0-9FFB-F4E85068A006}" type="pres">
      <dgm:prSet presAssocID="{6F133556-BFD8-40FF-9144-74ADCA6E6117}" presName="sibTrans" presStyleCnt="0"/>
      <dgm:spPr/>
    </dgm:pt>
    <dgm:pt modelId="{488C7B97-8255-4917-A53E-4E0671D0DAA0}" type="pres">
      <dgm:prSet presAssocID="{327FA10F-BE19-4298-BE86-28A8830BA05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092D5A-71DE-4A21-A290-1AE9A0FA410B}" type="pres">
      <dgm:prSet presAssocID="{396B4EDC-217E-463D-A04F-1325418B7260}" presName="sibTrans" presStyleCnt="0"/>
      <dgm:spPr/>
    </dgm:pt>
    <dgm:pt modelId="{DAD68077-F8A5-4704-8194-0BF8FAC8C114}" type="pres">
      <dgm:prSet presAssocID="{8A94AEF1-FB7A-447C-9D37-CA661090A2A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1667D8-A30E-4371-B932-B2404393A2C3}" type="pres">
      <dgm:prSet presAssocID="{D7F95360-BC52-41E9-B93B-734745A93D92}" presName="sibTrans" presStyleCnt="0"/>
      <dgm:spPr/>
    </dgm:pt>
    <dgm:pt modelId="{930B90C6-FEE5-4C20-8EA0-4920277C0C54}" type="pres">
      <dgm:prSet presAssocID="{F1BF3D9E-E138-4F4E-A234-06BCBFBF15C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0466521-6D40-4093-BCB0-F72E4433D896}" type="pres">
      <dgm:prSet presAssocID="{DEC2D10C-A410-4FF2-9ABB-263724EEB1F8}" presName="sibTrans" presStyleCnt="0"/>
      <dgm:spPr/>
    </dgm:pt>
    <dgm:pt modelId="{F3427CBB-DD70-4A2A-8C3A-E230220C6324}" type="pres">
      <dgm:prSet presAssocID="{810CFA57-D7BB-4F35-81D5-1BB9E49C4A6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AADEA58-85A1-4E4F-9891-CE647C317CDD}" type="presOf" srcId="{810CFA57-D7BB-4F35-81D5-1BB9E49C4A68}" destId="{F3427CBB-DD70-4A2A-8C3A-E230220C6324}" srcOrd="0" destOrd="0" presId="urn:microsoft.com/office/officeart/2005/8/layout/default"/>
    <dgm:cxn modelId="{31D4E8D8-90ED-4D50-A796-06F779105E8D}" type="presOf" srcId="{76FBACC6-936E-49B4-B632-5AF9508EEED2}" destId="{29360D69-823F-46A9-920D-90C277F0E61B}" srcOrd="0" destOrd="0" presId="urn:microsoft.com/office/officeart/2005/8/layout/default"/>
    <dgm:cxn modelId="{21E03979-83DC-4677-AE20-7688173C072B}" type="presOf" srcId="{F1BF3D9E-E138-4F4E-A234-06BCBFBF15CF}" destId="{930B90C6-FEE5-4C20-8EA0-4920277C0C54}" srcOrd="0" destOrd="0" presId="urn:microsoft.com/office/officeart/2005/8/layout/default"/>
    <dgm:cxn modelId="{8C794352-C144-4E5B-9458-6F8E35ADC94B}" type="presOf" srcId="{253F6BA7-612F-42F7-A8CE-9E40D1AE5BC9}" destId="{50DC9049-CC31-401A-B0C5-2DA788DED98C}" srcOrd="0" destOrd="0" presId="urn:microsoft.com/office/officeart/2005/8/layout/default"/>
    <dgm:cxn modelId="{5C5E6C93-F7D7-49FF-8365-1EA83A5BC1AA}" srcId="{76FBACC6-936E-49B4-B632-5AF9508EEED2}" destId="{8A94AEF1-FB7A-447C-9D37-CA661090A2A6}" srcOrd="4" destOrd="0" parTransId="{A1D62511-5C0D-4AFD-8913-77AD408D5078}" sibTransId="{D7F95360-BC52-41E9-B93B-734745A93D92}"/>
    <dgm:cxn modelId="{8FA84214-5736-4605-AA42-B488C8EFB429}" type="presOf" srcId="{327FA10F-BE19-4298-BE86-28A8830BA056}" destId="{488C7B97-8255-4917-A53E-4E0671D0DAA0}" srcOrd="0" destOrd="0" presId="urn:microsoft.com/office/officeart/2005/8/layout/default"/>
    <dgm:cxn modelId="{13C23A8C-CF3F-4DD5-8387-800209EDBB5F}" type="presOf" srcId="{B0F4A2C7-C2BA-498D-85B1-03103BCC77E8}" destId="{0E812FDF-509C-4402-8958-966F24AAB170}" srcOrd="0" destOrd="0" presId="urn:microsoft.com/office/officeart/2005/8/layout/default"/>
    <dgm:cxn modelId="{9D5941FB-E4AB-411A-B928-C6B1277227B2}" srcId="{76FBACC6-936E-49B4-B632-5AF9508EEED2}" destId="{56609686-C51D-435A-BC81-19844A12A334}" srcOrd="2" destOrd="0" parTransId="{DBF894DB-9C6B-4A67-9C7A-0162B05A8B87}" sibTransId="{6F133556-BFD8-40FF-9144-74ADCA6E6117}"/>
    <dgm:cxn modelId="{FDE53F1D-CEBF-4E3D-8252-F787CA4E5119}" srcId="{76FBACC6-936E-49B4-B632-5AF9508EEED2}" destId="{B0F4A2C7-C2BA-498D-85B1-03103BCC77E8}" srcOrd="1" destOrd="0" parTransId="{25891D12-807C-4108-B6F3-BCB3D6E09CA9}" sibTransId="{1D3985F1-9194-4A62-82F7-CA9DFE765D62}"/>
    <dgm:cxn modelId="{7114253F-3BA2-406A-84FB-52681FAB9DDC}" type="presOf" srcId="{8A94AEF1-FB7A-447C-9D37-CA661090A2A6}" destId="{DAD68077-F8A5-4704-8194-0BF8FAC8C114}" srcOrd="0" destOrd="0" presId="urn:microsoft.com/office/officeart/2005/8/layout/default"/>
    <dgm:cxn modelId="{053756DC-266F-4B6B-8DD3-800353BD4002}" type="presOf" srcId="{56609686-C51D-435A-BC81-19844A12A334}" destId="{B516048D-0410-49F3-A1BE-D8AF2F6B1C59}" srcOrd="0" destOrd="0" presId="urn:microsoft.com/office/officeart/2005/8/layout/default"/>
    <dgm:cxn modelId="{01839CBF-BBF3-4DEE-A462-8DAC73479113}" srcId="{76FBACC6-936E-49B4-B632-5AF9508EEED2}" destId="{327FA10F-BE19-4298-BE86-28A8830BA056}" srcOrd="3" destOrd="0" parTransId="{AC0E12A0-7EDA-4012-BDBE-80DF7B4E8F6B}" sibTransId="{396B4EDC-217E-463D-A04F-1325418B7260}"/>
    <dgm:cxn modelId="{F1EDCE60-31D0-48D4-9854-C3692CED91BD}" srcId="{76FBACC6-936E-49B4-B632-5AF9508EEED2}" destId="{F1BF3D9E-E138-4F4E-A234-06BCBFBF15CF}" srcOrd="5" destOrd="0" parTransId="{899302C9-9CE5-44FB-A43D-F263879004E5}" sibTransId="{DEC2D10C-A410-4FF2-9ABB-263724EEB1F8}"/>
    <dgm:cxn modelId="{C4EB2E75-1489-4C1B-A0F3-4709F7FA8F7A}" srcId="{76FBACC6-936E-49B4-B632-5AF9508EEED2}" destId="{810CFA57-D7BB-4F35-81D5-1BB9E49C4A68}" srcOrd="6" destOrd="0" parTransId="{24FFB37C-FEE3-46CF-94CA-97E727210DC7}" sibTransId="{5EE1F329-0620-4F68-8E22-E4F35AAA5C24}"/>
    <dgm:cxn modelId="{DE95433E-DC3E-4D4C-B0B9-56C9C85F7666}" srcId="{76FBACC6-936E-49B4-B632-5AF9508EEED2}" destId="{253F6BA7-612F-42F7-A8CE-9E40D1AE5BC9}" srcOrd="0" destOrd="0" parTransId="{EE3DCFF2-4BD2-44F0-8F64-5570FA026203}" sibTransId="{670B01F9-7306-48A0-9F3D-54B17C7579AC}"/>
    <dgm:cxn modelId="{48B03D45-DFFC-4EB2-919A-3DE29D6F6F8A}" type="presParOf" srcId="{29360D69-823F-46A9-920D-90C277F0E61B}" destId="{50DC9049-CC31-401A-B0C5-2DA788DED98C}" srcOrd="0" destOrd="0" presId="urn:microsoft.com/office/officeart/2005/8/layout/default"/>
    <dgm:cxn modelId="{34FBBA4D-0D42-4F23-902B-7ED65AE24BC7}" type="presParOf" srcId="{29360D69-823F-46A9-920D-90C277F0E61B}" destId="{210A0D9A-2A19-49F6-A05C-B09649925A3E}" srcOrd="1" destOrd="0" presId="urn:microsoft.com/office/officeart/2005/8/layout/default"/>
    <dgm:cxn modelId="{1BE79BC1-7F37-4DFE-8730-0D7B5139143D}" type="presParOf" srcId="{29360D69-823F-46A9-920D-90C277F0E61B}" destId="{0E812FDF-509C-4402-8958-966F24AAB170}" srcOrd="2" destOrd="0" presId="urn:microsoft.com/office/officeart/2005/8/layout/default"/>
    <dgm:cxn modelId="{94892AAC-87AF-4BC1-A99A-797FE1A668EA}" type="presParOf" srcId="{29360D69-823F-46A9-920D-90C277F0E61B}" destId="{447F8145-A62E-4813-8440-137614FFA982}" srcOrd="3" destOrd="0" presId="urn:microsoft.com/office/officeart/2005/8/layout/default"/>
    <dgm:cxn modelId="{CA0FCEF4-16CD-45A7-8FC5-B8B3EA725F6D}" type="presParOf" srcId="{29360D69-823F-46A9-920D-90C277F0E61B}" destId="{B516048D-0410-49F3-A1BE-D8AF2F6B1C59}" srcOrd="4" destOrd="0" presId="urn:microsoft.com/office/officeart/2005/8/layout/default"/>
    <dgm:cxn modelId="{1AF46930-AC0C-4DAD-A144-54E3846F2C9A}" type="presParOf" srcId="{29360D69-823F-46A9-920D-90C277F0E61B}" destId="{DC260158-4AB9-47B0-9FFB-F4E85068A006}" srcOrd="5" destOrd="0" presId="urn:microsoft.com/office/officeart/2005/8/layout/default"/>
    <dgm:cxn modelId="{D339EA7D-F03B-4CB8-9838-85781237F54A}" type="presParOf" srcId="{29360D69-823F-46A9-920D-90C277F0E61B}" destId="{488C7B97-8255-4917-A53E-4E0671D0DAA0}" srcOrd="6" destOrd="0" presId="urn:microsoft.com/office/officeart/2005/8/layout/default"/>
    <dgm:cxn modelId="{10E93478-D4F5-44A8-89C4-97C1FF3C6EB6}" type="presParOf" srcId="{29360D69-823F-46A9-920D-90C277F0E61B}" destId="{73092D5A-71DE-4A21-A290-1AE9A0FA410B}" srcOrd="7" destOrd="0" presId="urn:microsoft.com/office/officeart/2005/8/layout/default"/>
    <dgm:cxn modelId="{ADF9617D-E8DF-4DB7-BE11-7CD92780C266}" type="presParOf" srcId="{29360D69-823F-46A9-920D-90C277F0E61B}" destId="{DAD68077-F8A5-4704-8194-0BF8FAC8C114}" srcOrd="8" destOrd="0" presId="urn:microsoft.com/office/officeart/2005/8/layout/default"/>
    <dgm:cxn modelId="{EC703DE6-0A15-48A4-918E-7EC67259852B}" type="presParOf" srcId="{29360D69-823F-46A9-920D-90C277F0E61B}" destId="{381667D8-A30E-4371-B932-B2404393A2C3}" srcOrd="9" destOrd="0" presId="urn:microsoft.com/office/officeart/2005/8/layout/default"/>
    <dgm:cxn modelId="{6092C827-1A29-4D67-8CD3-68C77407576F}" type="presParOf" srcId="{29360D69-823F-46A9-920D-90C277F0E61B}" destId="{930B90C6-FEE5-4C20-8EA0-4920277C0C54}" srcOrd="10" destOrd="0" presId="urn:microsoft.com/office/officeart/2005/8/layout/default"/>
    <dgm:cxn modelId="{54D8AE00-8DA3-4424-9C3D-9F94C04F3283}" type="presParOf" srcId="{29360D69-823F-46A9-920D-90C277F0E61B}" destId="{50466521-6D40-4093-BCB0-F72E4433D896}" srcOrd="11" destOrd="0" presId="urn:microsoft.com/office/officeart/2005/8/layout/default"/>
    <dgm:cxn modelId="{73A1B8E1-C2EE-4BE2-A401-2B41C2039FC3}" type="presParOf" srcId="{29360D69-823F-46A9-920D-90C277F0E61B}" destId="{F3427CBB-DD70-4A2A-8C3A-E230220C632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53664E9-EAB1-4538-A6AD-0B48C69053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D98D580-523F-41E2-93EE-56974C01817F}">
      <dgm:prSet phldrT="[Texto]" custT="1"/>
      <dgm:spPr/>
      <dgm:t>
        <a:bodyPr/>
        <a:lstStyle/>
        <a:p>
          <a:r>
            <a:rPr lang="es-AR" sz="1400" b="1" dirty="0" smtClean="0"/>
            <a:t>Promover la demanda primaria</a:t>
          </a:r>
          <a:endParaRPr lang="es-AR" sz="1400" b="1" dirty="0"/>
        </a:p>
      </dgm:t>
    </dgm:pt>
    <dgm:pt modelId="{8C7DC9F6-4D6F-44BC-8363-7F9A7DFE30A8}" type="parTrans" cxnId="{3B79BE0C-E1EE-4D4E-BEDA-2CDE056BF41D}">
      <dgm:prSet/>
      <dgm:spPr/>
      <dgm:t>
        <a:bodyPr/>
        <a:lstStyle/>
        <a:p>
          <a:endParaRPr lang="es-AR" sz="2000"/>
        </a:p>
      </dgm:t>
    </dgm:pt>
    <dgm:pt modelId="{E4275A98-2B68-4487-81F4-182A53E152ED}" type="sibTrans" cxnId="{3B79BE0C-E1EE-4D4E-BEDA-2CDE056BF41D}">
      <dgm:prSet/>
      <dgm:spPr/>
      <dgm:t>
        <a:bodyPr/>
        <a:lstStyle/>
        <a:p>
          <a:endParaRPr lang="es-AR" sz="2000"/>
        </a:p>
      </dgm:t>
    </dgm:pt>
    <dgm:pt modelId="{B1EE0408-11B3-4217-AB64-D9D6A9E81C44}">
      <dgm:prSet phldrT="[Texto]" custT="1"/>
      <dgm:spPr/>
      <dgm:t>
        <a:bodyPr/>
        <a:lstStyle/>
        <a:p>
          <a:r>
            <a:rPr lang="es-AR" sz="1050" dirty="0" smtClean="0"/>
            <a:t>Necesidad escasa o inexistente</a:t>
          </a:r>
          <a:endParaRPr lang="es-AR" sz="1050" dirty="0"/>
        </a:p>
      </dgm:t>
    </dgm:pt>
    <dgm:pt modelId="{8700452E-0238-474D-BF78-84FCA0B5F013}" type="parTrans" cxnId="{B25CC60A-D011-4399-9421-2AB58E3EC0A4}">
      <dgm:prSet/>
      <dgm:spPr/>
      <dgm:t>
        <a:bodyPr/>
        <a:lstStyle/>
        <a:p>
          <a:endParaRPr lang="es-AR" sz="2000"/>
        </a:p>
      </dgm:t>
    </dgm:pt>
    <dgm:pt modelId="{73E10255-FB58-491C-A765-40EB0E96149A}" type="sibTrans" cxnId="{B25CC60A-D011-4399-9421-2AB58E3EC0A4}">
      <dgm:prSet/>
      <dgm:spPr/>
      <dgm:t>
        <a:bodyPr/>
        <a:lstStyle/>
        <a:p>
          <a:endParaRPr lang="es-AR" sz="2000"/>
        </a:p>
      </dgm:t>
    </dgm:pt>
    <dgm:pt modelId="{B8B53888-66AE-4480-8153-72588E7695F5}">
      <dgm:prSet phldrT="[Texto]" custT="1"/>
      <dgm:spPr/>
      <dgm:t>
        <a:bodyPr/>
        <a:lstStyle/>
        <a:p>
          <a:r>
            <a:rPr lang="es-AR" sz="1050" dirty="0" smtClean="0"/>
            <a:t>Necesidad percibida pero olvidada o descuidada</a:t>
          </a:r>
          <a:endParaRPr lang="es-AR" sz="1050" dirty="0"/>
        </a:p>
      </dgm:t>
    </dgm:pt>
    <dgm:pt modelId="{DC46320B-C5B8-4B7C-B100-276BE279FC03}" type="parTrans" cxnId="{F99AC050-44DE-48B6-A579-FCAE07CDEB88}">
      <dgm:prSet/>
      <dgm:spPr/>
      <dgm:t>
        <a:bodyPr/>
        <a:lstStyle/>
        <a:p>
          <a:endParaRPr lang="es-AR" sz="2000"/>
        </a:p>
      </dgm:t>
    </dgm:pt>
    <dgm:pt modelId="{316327D8-7418-48DA-8B64-846A438AE2B6}" type="sibTrans" cxnId="{F99AC050-44DE-48B6-A579-FCAE07CDEB88}">
      <dgm:prSet/>
      <dgm:spPr/>
      <dgm:t>
        <a:bodyPr/>
        <a:lstStyle/>
        <a:p>
          <a:endParaRPr lang="es-AR" sz="2000"/>
        </a:p>
      </dgm:t>
    </dgm:pt>
    <dgm:pt modelId="{6ED2487A-65F4-4479-B71D-022B5727AB13}">
      <dgm:prSet phldrT="[Texto]" custT="1"/>
      <dgm:spPr/>
      <dgm:t>
        <a:bodyPr/>
        <a:lstStyle/>
        <a:p>
          <a:r>
            <a:rPr lang="es-AR" sz="1400" b="1" dirty="0" smtClean="0"/>
            <a:t>Ganar notoriedad para la marca</a:t>
          </a:r>
          <a:endParaRPr lang="es-AR" sz="1400" b="1" dirty="0"/>
        </a:p>
      </dgm:t>
    </dgm:pt>
    <dgm:pt modelId="{11C6A1C9-8EF0-49C8-B492-F277BACF9E52}" type="parTrans" cxnId="{440676CB-ACB2-4736-A7DA-DAC8BC15F07C}">
      <dgm:prSet/>
      <dgm:spPr/>
      <dgm:t>
        <a:bodyPr/>
        <a:lstStyle/>
        <a:p>
          <a:endParaRPr lang="es-AR" sz="2000"/>
        </a:p>
      </dgm:t>
    </dgm:pt>
    <dgm:pt modelId="{11AF72D6-7CAC-4A3B-B779-2839907AA23B}" type="sibTrans" cxnId="{440676CB-ACB2-4736-A7DA-DAC8BC15F07C}">
      <dgm:prSet/>
      <dgm:spPr/>
      <dgm:t>
        <a:bodyPr/>
        <a:lstStyle/>
        <a:p>
          <a:endParaRPr lang="es-AR" sz="2000"/>
        </a:p>
      </dgm:t>
    </dgm:pt>
    <dgm:pt modelId="{D001D715-3BB3-4DC0-BA07-2823D49B25A6}">
      <dgm:prSet phldrT="[Texto]" custT="1"/>
      <dgm:spPr/>
      <dgm:t>
        <a:bodyPr/>
        <a:lstStyle/>
        <a:p>
          <a:r>
            <a:rPr lang="es-AR" sz="1050" dirty="0" smtClean="0"/>
            <a:t>Reconocimiento</a:t>
          </a:r>
          <a:endParaRPr lang="es-AR" sz="1050" dirty="0"/>
        </a:p>
      </dgm:t>
    </dgm:pt>
    <dgm:pt modelId="{C85D69A6-1124-4129-9F52-76E440D5C1FF}" type="parTrans" cxnId="{90C53840-0816-4503-920A-168F211DC19B}">
      <dgm:prSet/>
      <dgm:spPr/>
      <dgm:t>
        <a:bodyPr/>
        <a:lstStyle/>
        <a:p>
          <a:endParaRPr lang="es-AR" sz="2000"/>
        </a:p>
      </dgm:t>
    </dgm:pt>
    <dgm:pt modelId="{435905C9-0108-4B31-9D01-B8E8804BCBE2}" type="sibTrans" cxnId="{90C53840-0816-4503-920A-168F211DC19B}">
      <dgm:prSet/>
      <dgm:spPr/>
      <dgm:t>
        <a:bodyPr/>
        <a:lstStyle/>
        <a:p>
          <a:endParaRPr lang="es-AR" sz="2000"/>
        </a:p>
      </dgm:t>
    </dgm:pt>
    <dgm:pt modelId="{6EF96C4A-20E8-4DCD-A5AE-EDD4190387DE}">
      <dgm:prSet phldrT="[Texto]" custT="1"/>
      <dgm:spPr/>
      <dgm:t>
        <a:bodyPr/>
        <a:lstStyle/>
        <a:p>
          <a:r>
            <a:rPr lang="es-AR" sz="1050" dirty="0" smtClean="0"/>
            <a:t>Recordación</a:t>
          </a:r>
          <a:endParaRPr lang="es-AR" sz="1050" dirty="0"/>
        </a:p>
      </dgm:t>
    </dgm:pt>
    <dgm:pt modelId="{6C937E24-38F2-486F-9CA9-5AB92C94549B}" type="parTrans" cxnId="{B6421D6F-3381-4B49-8845-6020FBF418F6}">
      <dgm:prSet/>
      <dgm:spPr/>
      <dgm:t>
        <a:bodyPr/>
        <a:lstStyle/>
        <a:p>
          <a:endParaRPr lang="es-AR" sz="2000"/>
        </a:p>
      </dgm:t>
    </dgm:pt>
    <dgm:pt modelId="{29A82AAF-2F05-4FCB-8622-83C85503F75F}" type="sibTrans" cxnId="{B6421D6F-3381-4B49-8845-6020FBF418F6}">
      <dgm:prSet/>
      <dgm:spPr/>
      <dgm:t>
        <a:bodyPr/>
        <a:lstStyle/>
        <a:p>
          <a:endParaRPr lang="es-AR" sz="2000"/>
        </a:p>
      </dgm:t>
    </dgm:pt>
    <dgm:pt modelId="{3425A0C9-9518-4065-890C-CA649984F24D}">
      <dgm:prSet phldrT="[Texto]" custT="1"/>
      <dgm:spPr/>
      <dgm:t>
        <a:bodyPr/>
        <a:lstStyle/>
        <a:p>
          <a:r>
            <a:rPr lang="es-AR" sz="1400" b="1" dirty="0" smtClean="0"/>
            <a:t>Actitud favorable a la marca</a:t>
          </a:r>
          <a:endParaRPr lang="es-AR" sz="1400" b="1" dirty="0"/>
        </a:p>
      </dgm:t>
    </dgm:pt>
    <dgm:pt modelId="{00A90484-197F-401C-8F5C-C056F2937233}" type="parTrans" cxnId="{3C9FA6FF-767C-4214-A5B5-7BA9C17414C9}">
      <dgm:prSet/>
      <dgm:spPr/>
      <dgm:t>
        <a:bodyPr/>
        <a:lstStyle/>
        <a:p>
          <a:endParaRPr lang="es-AR" sz="2000"/>
        </a:p>
      </dgm:t>
    </dgm:pt>
    <dgm:pt modelId="{4FC165E6-3AA5-4AD7-B315-35A8835AEDEE}" type="sibTrans" cxnId="{3C9FA6FF-767C-4214-A5B5-7BA9C17414C9}">
      <dgm:prSet/>
      <dgm:spPr/>
      <dgm:t>
        <a:bodyPr/>
        <a:lstStyle/>
        <a:p>
          <a:endParaRPr lang="es-AR" sz="2000"/>
        </a:p>
      </dgm:t>
    </dgm:pt>
    <dgm:pt modelId="{38CC792D-012B-4401-9FDE-ADC01C7AD4A9}">
      <dgm:prSet phldrT="[Texto]" custT="1"/>
      <dgm:spPr/>
      <dgm:t>
        <a:bodyPr/>
        <a:lstStyle/>
        <a:p>
          <a:r>
            <a:rPr lang="es-AR" sz="1050" dirty="0" smtClean="0"/>
            <a:t>Importancia de la característica enfatizada</a:t>
          </a:r>
          <a:endParaRPr lang="es-AR" sz="1050" dirty="0"/>
        </a:p>
      </dgm:t>
    </dgm:pt>
    <dgm:pt modelId="{A97FE922-AAFE-45FB-BE39-D653A28B00FB}" type="parTrans" cxnId="{F28FEB15-51FF-4117-86F8-0371BB741AA0}">
      <dgm:prSet/>
      <dgm:spPr/>
      <dgm:t>
        <a:bodyPr/>
        <a:lstStyle/>
        <a:p>
          <a:endParaRPr lang="es-AR" sz="2000"/>
        </a:p>
      </dgm:t>
    </dgm:pt>
    <dgm:pt modelId="{0E9C467B-DEA9-4DFD-B689-F2C24D92EC3A}" type="sibTrans" cxnId="{F28FEB15-51FF-4117-86F8-0371BB741AA0}">
      <dgm:prSet/>
      <dgm:spPr/>
      <dgm:t>
        <a:bodyPr/>
        <a:lstStyle/>
        <a:p>
          <a:endParaRPr lang="es-AR" sz="2000"/>
        </a:p>
      </dgm:t>
    </dgm:pt>
    <dgm:pt modelId="{140BBA37-A2F5-4037-B4ED-94BE34F9EA8E}">
      <dgm:prSet phldrT="[Texto]" custT="1"/>
      <dgm:spPr/>
      <dgm:t>
        <a:bodyPr/>
        <a:lstStyle/>
        <a:p>
          <a:r>
            <a:rPr lang="es-AR" sz="1050" dirty="0" smtClean="0"/>
            <a:t>Superioridad</a:t>
          </a:r>
          <a:endParaRPr lang="es-AR" sz="1050" dirty="0"/>
        </a:p>
      </dgm:t>
    </dgm:pt>
    <dgm:pt modelId="{5B4F20ED-A47D-4C15-8FA1-5D2DE43C9B8F}" type="parTrans" cxnId="{957120BF-702F-4AEA-BCAA-51A2B881419A}">
      <dgm:prSet/>
      <dgm:spPr/>
      <dgm:t>
        <a:bodyPr/>
        <a:lstStyle/>
        <a:p>
          <a:endParaRPr lang="es-AR" sz="2000"/>
        </a:p>
      </dgm:t>
    </dgm:pt>
    <dgm:pt modelId="{CABB0DDD-66BE-43CF-9FD2-A028FA4C332F}" type="sibTrans" cxnId="{957120BF-702F-4AEA-BCAA-51A2B881419A}">
      <dgm:prSet/>
      <dgm:spPr/>
      <dgm:t>
        <a:bodyPr/>
        <a:lstStyle/>
        <a:p>
          <a:endParaRPr lang="es-AR" sz="2000"/>
        </a:p>
      </dgm:t>
    </dgm:pt>
    <dgm:pt modelId="{1EBB270D-A080-4C48-96BA-7D1DE10C5DA4}">
      <dgm:prSet phldrT="[Texto]" custT="1"/>
      <dgm:spPr/>
      <dgm:t>
        <a:bodyPr/>
        <a:lstStyle/>
        <a:p>
          <a:r>
            <a:rPr lang="es-AR" sz="1400" b="1" dirty="0" smtClean="0"/>
            <a:t>Intención de compra</a:t>
          </a:r>
          <a:endParaRPr lang="es-AR" sz="1400" b="1" dirty="0"/>
        </a:p>
      </dgm:t>
    </dgm:pt>
    <dgm:pt modelId="{EE941B34-5F04-4ECF-94E6-4248E431377A}" type="parTrans" cxnId="{0855985F-839A-4BB0-90CC-50659B674B81}">
      <dgm:prSet/>
      <dgm:spPr/>
      <dgm:t>
        <a:bodyPr/>
        <a:lstStyle/>
        <a:p>
          <a:endParaRPr lang="es-AR" sz="2000"/>
        </a:p>
      </dgm:t>
    </dgm:pt>
    <dgm:pt modelId="{E50C883F-956D-4154-9D50-01D0785DA53A}" type="sibTrans" cxnId="{0855985F-839A-4BB0-90CC-50659B674B81}">
      <dgm:prSet/>
      <dgm:spPr/>
      <dgm:t>
        <a:bodyPr/>
        <a:lstStyle/>
        <a:p>
          <a:endParaRPr lang="es-AR" sz="2000"/>
        </a:p>
      </dgm:t>
    </dgm:pt>
    <dgm:pt modelId="{6A1E8406-1339-4610-9DCB-F3DE7F853269}">
      <dgm:prSet phldrT="[Texto]" custT="1"/>
      <dgm:spPr/>
      <dgm:t>
        <a:bodyPr/>
        <a:lstStyle/>
        <a:p>
          <a:r>
            <a:rPr lang="es-AR" sz="1400" b="1" dirty="0" smtClean="0"/>
            <a:t>Facilitar la compra</a:t>
          </a:r>
          <a:endParaRPr lang="es-AR" sz="1400" b="1" dirty="0"/>
        </a:p>
      </dgm:t>
    </dgm:pt>
    <dgm:pt modelId="{8F18E5DE-77E5-4B59-A638-16F6AC817E1A}" type="parTrans" cxnId="{3AEDEB76-835E-4945-9123-1CD0FDE42B59}">
      <dgm:prSet/>
      <dgm:spPr/>
      <dgm:t>
        <a:bodyPr/>
        <a:lstStyle/>
        <a:p>
          <a:endParaRPr lang="es-AR" sz="2000"/>
        </a:p>
      </dgm:t>
    </dgm:pt>
    <dgm:pt modelId="{6E998567-1581-4344-9E7B-6AC02E38ACCF}" type="sibTrans" cxnId="{3AEDEB76-835E-4945-9123-1CD0FDE42B59}">
      <dgm:prSet/>
      <dgm:spPr/>
      <dgm:t>
        <a:bodyPr/>
        <a:lstStyle/>
        <a:p>
          <a:endParaRPr lang="es-AR" sz="2000"/>
        </a:p>
      </dgm:t>
    </dgm:pt>
    <dgm:pt modelId="{7A9F06E8-31E5-4D0B-945D-363BDC5974D1}">
      <dgm:prSet phldrT="[Texto]" custT="1"/>
      <dgm:spPr/>
      <dgm:t>
        <a:bodyPr/>
        <a:lstStyle/>
        <a:p>
          <a:r>
            <a:rPr lang="es-AR" sz="1050" dirty="0" smtClean="0"/>
            <a:t>Necesidad sentida y percibida</a:t>
          </a:r>
          <a:endParaRPr lang="es-AR" sz="1050" dirty="0"/>
        </a:p>
      </dgm:t>
    </dgm:pt>
    <dgm:pt modelId="{26AE01EB-59E7-486D-82FD-8C43085FDA52}" type="parTrans" cxnId="{C28111CE-5404-49FB-A992-93A86CDCA6A7}">
      <dgm:prSet/>
      <dgm:spPr/>
      <dgm:t>
        <a:bodyPr/>
        <a:lstStyle/>
        <a:p>
          <a:endParaRPr lang="es-AR" sz="2000"/>
        </a:p>
      </dgm:t>
    </dgm:pt>
    <dgm:pt modelId="{B4D39863-25D3-4524-86FE-3A3BADC7958D}" type="sibTrans" cxnId="{C28111CE-5404-49FB-A992-93A86CDCA6A7}">
      <dgm:prSet/>
      <dgm:spPr/>
      <dgm:t>
        <a:bodyPr/>
        <a:lstStyle/>
        <a:p>
          <a:endParaRPr lang="es-AR" sz="2000"/>
        </a:p>
      </dgm:t>
    </dgm:pt>
    <dgm:pt modelId="{F88F4F57-FE6B-47BD-8A55-C5B305D4B4C9}">
      <dgm:prSet phldrT="[Texto]" custT="1"/>
      <dgm:spPr/>
      <dgm:t>
        <a:bodyPr/>
        <a:lstStyle/>
        <a:p>
          <a:r>
            <a:rPr lang="es-AR" sz="1050" dirty="0" smtClean="0"/>
            <a:t>Grado de presencia</a:t>
          </a:r>
          <a:endParaRPr lang="es-AR" sz="1050" dirty="0"/>
        </a:p>
      </dgm:t>
    </dgm:pt>
    <dgm:pt modelId="{50A32574-E53F-4957-8FB5-39CC46540AB5}" type="parTrans" cxnId="{BF1C4F54-649C-4731-A4F0-323BCB0AA2AC}">
      <dgm:prSet/>
      <dgm:spPr/>
      <dgm:t>
        <a:bodyPr/>
        <a:lstStyle/>
        <a:p>
          <a:endParaRPr lang="es-AR" sz="2000"/>
        </a:p>
      </dgm:t>
    </dgm:pt>
    <dgm:pt modelId="{B9C6CBE3-D1A8-46BC-890F-484349E98E93}" type="sibTrans" cxnId="{BF1C4F54-649C-4731-A4F0-323BCB0AA2AC}">
      <dgm:prSet/>
      <dgm:spPr/>
      <dgm:t>
        <a:bodyPr/>
        <a:lstStyle/>
        <a:p>
          <a:endParaRPr lang="es-AR" sz="2000"/>
        </a:p>
      </dgm:t>
    </dgm:pt>
    <dgm:pt modelId="{C32BFCCE-8664-4A0C-A018-9E29D3B3D6FE}">
      <dgm:prSet phldrT="[Texto]" custT="1"/>
      <dgm:spPr/>
      <dgm:t>
        <a:bodyPr/>
        <a:lstStyle/>
        <a:p>
          <a:r>
            <a:rPr lang="es-AR" sz="1050" dirty="0" smtClean="0"/>
            <a:t>Eliminar actitud negativa</a:t>
          </a:r>
          <a:endParaRPr lang="es-AR" sz="1050" dirty="0"/>
        </a:p>
      </dgm:t>
    </dgm:pt>
    <dgm:pt modelId="{59A6C88D-C424-480B-AC46-45474C0A3669}" type="parTrans" cxnId="{06834993-C310-44FB-BD46-9CEB4E9B871E}">
      <dgm:prSet/>
      <dgm:spPr/>
      <dgm:t>
        <a:bodyPr/>
        <a:lstStyle/>
        <a:p>
          <a:endParaRPr lang="es-AR" sz="2000"/>
        </a:p>
      </dgm:t>
    </dgm:pt>
    <dgm:pt modelId="{8E5F2DC1-001C-4DA3-AB6C-61D1917F4AE9}" type="sibTrans" cxnId="{06834993-C310-44FB-BD46-9CEB4E9B871E}">
      <dgm:prSet/>
      <dgm:spPr/>
      <dgm:t>
        <a:bodyPr/>
        <a:lstStyle/>
        <a:p>
          <a:endParaRPr lang="es-AR" sz="2000"/>
        </a:p>
      </dgm:t>
    </dgm:pt>
    <dgm:pt modelId="{1F8E271D-2B3C-4586-8C7B-AB2CCE7379CE}">
      <dgm:prSet phldrT="[Texto]" custT="1"/>
      <dgm:spPr/>
      <dgm:t>
        <a:bodyPr/>
        <a:lstStyle/>
        <a:p>
          <a:r>
            <a:rPr lang="es-AR" sz="1050" dirty="0" smtClean="0"/>
            <a:t>Desplazar marcas competidoras</a:t>
          </a:r>
          <a:endParaRPr lang="es-AR" sz="1050" dirty="0"/>
        </a:p>
      </dgm:t>
    </dgm:pt>
    <dgm:pt modelId="{C4D068EB-CB0F-49EA-BB70-CA778F33243B}" type="parTrans" cxnId="{9DB74AA6-B0EB-4979-992D-D2DC352111C5}">
      <dgm:prSet/>
      <dgm:spPr/>
      <dgm:t>
        <a:bodyPr/>
        <a:lstStyle/>
        <a:p>
          <a:endParaRPr lang="es-AR" sz="2000"/>
        </a:p>
      </dgm:t>
    </dgm:pt>
    <dgm:pt modelId="{23BEC491-0C11-4357-8721-7BE74F495985}" type="sibTrans" cxnId="{9DB74AA6-B0EB-4979-992D-D2DC352111C5}">
      <dgm:prSet/>
      <dgm:spPr/>
      <dgm:t>
        <a:bodyPr/>
        <a:lstStyle/>
        <a:p>
          <a:endParaRPr lang="es-AR" sz="2000"/>
        </a:p>
      </dgm:t>
    </dgm:pt>
    <dgm:pt modelId="{10556447-4D3C-4B49-A0FC-AE6AD8DCDFA3}">
      <dgm:prSet phldrT="[Texto]" custT="1"/>
      <dgm:spPr/>
      <dgm:t>
        <a:bodyPr/>
        <a:lstStyle/>
        <a:p>
          <a:r>
            <a:rPr lang="es-AR" sz="1050" dirty="0" smtClean="0"/>
            <a:t>Baja implicancia</a:t>
          </a:r>
          <a:endParaRPr lang="es-AR" sz="1050" dirty="0"/>
        </a:p>
      </dgm:t>
    </dgm:pt>
    <dgm:pt modelId="{467CD3AC-62F5-47FE-BE78-077F9D2ADEE5}" type="parTrans" cxnId="{4157A732-0B5D-44B3-AE62-F90309B5F532}">
      <dgm:prSet/>
      <dgm:spPr/>
      <dgm:t>
        <a:bodyPr/>
        <a:lstStyle/>
        <a:p>
          <a:endParaRPr lang="es-AR" sz="2000"/>
        </a:p>
      </dgm:t>
    </dgm:pt>
    <dgm:pt modelId="{F39A22C5-E3C0-496C-8437-A85FDCEE7D18}" type="sibTrans" cxnId="{4157A732-0B5D-44B3-AE62-F90309B5F532}">
      <dgm:prSet/>
      <dgm:spPr/>
      <dgm:t>
        <a:bodyPr/>
        <a:lstStyle/>
        <a:p>
          <a:endParaRPr lang="es-AR" sz="2000"/>
        </a:p>
      </dgm:t>
    </dgm:pt>
    <dgm:pt modelId="{5FEC62EC-66D6-47D8-9B35-04407C05750A}">
      <dgm:prSet phldrT="[Texto]" custT="1"/>
      <dgm:spPr/>
      <dgm:t>
        <a:bodyPr/>
        <a:lstStyle/>
        <a:p>
          <a:r>
            <a:rPr lang="es-AR" sz="1050" dirty="0" smtClean="0"/>
            <a:t>Intención como fruto de la exposición al mensaje</a:t>
          </a:r>
          <a:endParaRPr lang="es-AR" sz="1050" dirty="0"/>
        </a:p>
      </dgm:t>
    </dgm:pt>
    <dgm:pt modelId="{B2ADC4CF-2B33-40AE-A86B-D63A6DE31307}" type="parTrans" cxnId="{3D8F9703-86BD-4EC8-AF87-3016F16CCDD5}">
      <dgm:prSet/>
      <dgm:spPr/>
      <dgm:t>
        <a:bodyPr/>
        <a:lstStyle/>
        <a:p>
          <a:endParaRPr lang="es-AR" sz="2000"/>
        </a:p>
      </dgm:t>
    </dgm:pt>
    <dgm:pt modelId="{A5E4F77F-598D-44A4-A598-CDA6D3A61CFF}" type="sibTrans" cxnId="{3D8F9703-86BD-4EC8-AF87-3016F16CCDD5}">
      <dgm:prSet/>
      <dgm:spPr/>
      <dgm:t>
        <a:bodyPr/>
        <a:lstStyle/>
        <a:p>
          <a:endParaRPr lang="es-AR" sz="2000"/>
        </a:p>
      </dgm:t>
    </dgm:pt>
    <dgm:pt modelId="{2A8F13E6-E96B-46FC-A143-CEA8FD0DA60C}">
      <dgm:prSet phldrT="[Texto]" custT="1"/>
      <dgm:spPr/>
      <dgm:t>
        <a:bodyPr/>
        <a:lstStyle/>
        <a:p>
          <a:r>
            <a:rPr lang="es-AR" sz="1050" dirty="0" smtClean="0"/>
            <a:t>Poner en juego los demás factores “P” de la mezcla de marketing</a:t>
          </a:r>
          <a:endParaRPr lang="es-AR" sz="1050" dirty="0"/>
        </a:p>
      </dgm:t>
    </dgm:pt>
    <dgm:pt modelId="{F8CD0976-36DC-42B5-B115-5FD6BE6C5A02}" type="parTrans" cxnId="{0BC9A0B2-DD49-4DBA-93A4-8F408B9571C1}">
      <dgm:prSet/>
      <dgm:spPr/>
      <dgm:t>
        <a:bodyPr/>
        <a:lstStyle/>
        <a:p>
          <a:endParaRPr lang="es-AR" sz="2000"/>
        </a:p>
      </dgm:t>
    </dgm:pt>
    <dgm:pt modelId="{D8826715-2912-411C-BC80-0BFFEE5F71C2}" type="sibTrans" cxnId="{0BC9A0B2-DD49-4DBA-93A4-8F408B9571C1}">
      <dgm:prSet/>
      <dgm:spPr/>
      <dgm:t>
        <a:bodyPr/>
        <a:lstStyle/>
        <a:p>
          <a:endParaRPr lang="es-AR" sz="2000"/>
        </a:p>
      </dgm:t>
    </dgm:pt>
    <dgm:pt modelId="{EC3AB59C-1D77-4BEE-B777-957A33A0B0DE}" type="pres">
      <dgm:prSet presAssocID="{153664E9-EAB1-4538-A6AD-0B48C69053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FEE0AC0-210F-48E6-B84A-0343BE13B5C3}" type="pres">
      <dgm:prSet presAssocID="{DD98D580-523F-41E2-93EE-56974C01817F}" presName="parentLin" presStyleCnt="0"/>
      <dgm:spPr/>
    </dgm:pt>
    <dgm:pt modelId="{08122963-0D04-40A9-B330-7263E78679F6}" type="pres">
      <dgm:prSet presAssocID="{DD98D580-523F-41E2-93EE-56974C01817F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15750538-BB00-4150-9182-910E02A0722F}" type="pres">
      <dgm:prSet presAssocID="{DD98D580-523F-41E2-93EE-56974C01817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5FFCA7-648D-4528-B957-FCCDA211C1E5}" type="pres">
      <dgm:prSet presAssocID="{DD98D580-523F-41E2-93EE-56974C01817F}" presName="negativeSpace" presStyleCnt="0"/>
      <dgm:spPr/>
    </dgm:pt>
    <dgm:pt modelId="{CAAEAAF4-EC89-4B09-9778-593AE6EE0E25}" type="pres">
      <dgm:prSet presAssocID="{DD98D580-523F-41E2-93EE-56974C01817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FCAD0CE-4CE9-4416-A3D2-7178FCB150CB}" type="pres">
      <dgm:prSet presAssocID="{E4275A98-2B68-4487-81F4-182A53E152ED}" presName="spaceBetweenRectangles" presStyleCnt="0"/>
      <dgm:spPr/>
    </dgm:pt>
    <dgm:pt modelId="{5702D37D-C9A3-4F94-9C60-1EE227372DBA}" type="pres">
      <dgm:prSet presAssocID="{6ED2487A-65F4-4479-B71D-022B5727AB13}" presName="parentLin" presStyleCnt="0"/>
      <dgm:spPr/>
    </dgm:pt>
    <dgm:pt modelId="{998F7AA6-1291-459C-83F1-1412D35BD295}" type="pres">
      <dgm:prSet presAssocID="{6ED2487A-65F4-4479-B71D-022B5727AB13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198ECAFA-4A3B-4C3D-9CA8-AA07EBFF62BD}" type="pres">
      <dgm:prSet presAssocID="{6ED2487A-65F4-4479-B71D-022B5727AB1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B07718-604F-4D99-A527-96B1CEEACD7F}" type="pres">
      <dgm:prSet presAssocID="{6ED2487A-65F4-4479-B71D-022B5727AB13}" presName="negativeSpace" presStyleCnt="0"/>
      <dgm:spPr/>
    </dgm:pt>
    <dgm:pt modelId="{1D22F909-70C1-49E3-8F93-71FF955E963E}" type="pres">
      <dgm:prSet presAssocID="{6ED2487A-65F4-4479-B71D-022B5727AB1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2C5D75-A14C-4AD6-A8F6-08E2D5F1A7D5}" type="pres">
      <dgm:prSet presAssocID="{11AF72D6-7CAC-4A3B-B779-2839907AA23B}" presName="spaceBetweenRectangles" presStyleCnt="0"/>
      <dgm:spPr/>
    </dgm:pt>
    <dgm:pt modelId="{6A8B13E2-5A3E-45C0-A934-F4D0D258D964}" type="pres">
      <dgm:prSet presAssocID="{3425A0C9-9518-4065-890C-CA649984F24D}" presName="parentLin" presStyleCnt="0"/>
      <dgm:spPr/>
    </dgm:pt>
    <dgm:pt modelId="{36603B94-CE15-42DD-800A-FE20D3673F62}" type="pres">
      <dgm:prSet presAssocID="{3425A0C9-9518-4065-890C-CA649984F24D}" presName="parentLeftMargin" presStyleLbl="node1" presStyleIdx="1" presStyleCnt="5"/>
      <dgm:spPr/>
      <dgm:t>
        <a:bodyPr/>
        <a:lstStyle/>
        <a:p>
          <a:endParaRPr lang="es-AR"/>
        </a:p>
      </dgm:t>
    </dgm:pt>
    <dgm:pt modelId="{1DAA9D81-01AE-4BBD-94BF-CB9A55824124}" type="pres">
      <dgm:prSet presAssocID="{3425A0C9-9518-4065-890C-CA649984F2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357567-234A-474F-9B7A-9EF87D6D2E71}" type="pres">
      <dgm:prSet presAssocID="{3425A0C9-9518-4065-890C-CA649984F24D}" presName="negativeSpace" presStyleCnt="0"/>
      <dgm:spPr/>
    </dgm:pt>
    <dgm:pt modelId="{1C6ED56D-4578-4BB1-898E-624E93A7DFF5}" type="pres">
      <dgm:prSet presAssocID="{3425A0C9-9518-4065-890C-CA649984F24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C4FA1C-FD37-4E48-91CE-3396ED896DB7}" type="pres">
      <dgm:prSet presAssocID="{4FC165E6-3AA5-4AD7-B315-35A8835AEDEE}" presName="spaceBetweenRectangles" presStyleCnt="0"/>
      <dgm:spPr/>
    </dgm:pt>
    <dgm:pt modelId="{EB910ECB-0EB7-4FEF-B3D9-93E7BC908653}" type="pres">
      <dgm:prSet presAssocID="{1EBB270D-A080-4C48-96BA-7D1DE10C5DA4}" presName="parentLin" presStyleCnt="0"/>
      <dgm:spPr/>
    </dgm:pt>
    <dgm:pt modelId="{6A998C5A-4011-4491-8E1C-FF3A2EA12356}" type="pres">
      <dgm:prSet presAssocID="{1EBB270D-A080-4C48-96BA-7D1DE10C5DA4}" presName="parentLeftMargin" presStyleLbl="node1" presStyleIdx="2" presStyleCnt="5"/>
      <dgm:spPr/>
      <dgm:t>
        <a:bodyPr/>
        <a:lstStyle/>
        <a:p>
          <a:endParaRPr lang="es-AR"/>
        </a:p>
      </dgm:t>
    </dgm:pt>
    <dgm:pt modelId="{1C2B49E0-B6B2-4157-843F-11A426FC6ADD}" type="pres">
      <dgm:prSet presAssocID="{1EBB270D-A080-4C48-96BA-7D1DE10C5DA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48C942-270B-4E38-805D-37268283F34D}" type="pres">
      <dgm:prSet presAssocID="{1EBB270D-A080-4C48-96BA-7D1DE10C5DA4}" presName="negativeSpace" presStyleCnt="0"/>
      <dgm:spPr/>
    </dgm:pt>
    <dgm:pt modelId="{F09EEECD-3C48-4362-A163-6E91937DD430}" type="pres">
      <dgm:prSet presAssocID="{1EBB270D-A080-4C48-96BA-7D1DE10C5DA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BC1837-DEC9-4193-B6AE-0A0C2592FBF1}" type="pres">
      <dgm:prSet presAssocID="{E50C883F-956D-4154-9D50-01D0785DA53A}" presName="spaceBetweenRectangles" presStyleCnt="0"/>
      <dgm:spPr/>
    </dgm:pt>
    <dgm:pt modelId="{1A4EE9B7-C887-42BA-AE82-69AE0AC1915C}" type="pres">
      <dgm:prSet presAssocID="{6A1E8406-1339-4610-9DCB-F3DE7F853269}" presName="parentLin" presStyleCnt="0"/>
      <dgm:spPr/>
    </dgm:pt>
    <dgm:pt modelId="{29F5BA1A-96AF-4790-8F9D-1417CA091C3F}" type="pres">
      <dgm:prSet presAssocID="{6A1E8406-1339-4610-9DCB-F3DE7F853269}" presName="parentLeftMargin" presStyleLbl="node1" presStyleIdx="3" presStyleCnt="5"/>
      <dgm:spPr/>
      <dgm:t>
        <a:bodyPr/>
        <a:lstStyle/>
        <a:p>
          <a:endParaRPr lang="es-AR"/>
        </a:p>
      </dgm:t>
    </dgm:pt>
    <dgm:pt modelId="{51BF8151-4F4B-4B69-AA4E-270DF515275D}" type="pres">
      <dgm:prSet presAssocID="{6A1E8406-1339-4610-9DCB-F3DE7F8532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6790CE4-43DB-44BE-A77D-E0047ECBF8CA}" type="pres">
      <dgm:prSet presAssocID="{6A1E8406-1339-4610-9DCB-F3DE7F853269}" presName="negativeSpace" presStyleCnt="0"/>
      <dgm:spPr/>
    </dgm:pt>
    <dgm:pt modelId="{7E95F62B-B1EF-4F52-B070-CCA8FD0CE109}" type="pres">
      <dgm:prSet presAssocID="{6A1E8406-1339-4610-9DCB-F3DE7F853269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2108E08-88C2-47E4-BDAA-DC5379664CA1}" type="presOf" srcId="{B1EE0408-11B3-4217-AB64-D9D6A9E81C44}" destId="{CAAEAAF4-EC89-4B09-9778-593AE6EE0E25}" srcOrd="0" destOrd="0" presId="urn:microsoft.com/office/officeart/2005/8/layout/list1"/>
    <dgm:cxn modelId="{3D8F9703-86BD-4EC8-AF87-3016F16CCDD5}" srcId="{1EBB270D-A080-4C48-96BA-7D1DE10C5DA4}" destId="{5FEC62EC-66D6-47D8-9B35-04407C05750A}" srcOrd="1" destOrd="0" parTransId="{B2ADC4CF-2B33-40AE-A86B-D63A6DE31307}" sibTransId="{A5E4F77F-598D-44A4-A598-CDA6D3A61CFF}"/>
    <dgm:cxn modelId="{1F8E87AB-91FA-4CE1-A7F4-B1A3CDE52289}" type="presOf" srcId="{153664E9-EAB1-4538-A6AD-0B48C69053D5}" destId="{EC3AB59C-1D77-4BEE-B777-957A33A0B0DE}" srcOrd="0" destOrd="0" presId="urn:microsoft.com/office/officeart/2005/8/layout/list1"/>
    <dgm:cxn modelId="{EEF76426-7B62-43A1-A448-7AA12F558295}" type="presOf" srcId="{7A9F06E8-31E5-4D0B-945D-363BDC5974D1}" destId="{CAAEAAF4-EC89-4B09-9778-593AE6EE0E25}" srcOrd="0" destOrd="2" presId="urn:microsoft.com/office/officeart/2005/8/layout/list1"/>
    <dgm:cxn modelId="{957120BF-702F-4AEA-BCAA-51A2B881419A}" srcId="{3425A0C9-9518-4065-890C-CA649984F24D}" destId="{140BBA37-A2F5-4037-B4ED-94BE34F9EA8E}" srcOrd="1" destOrd="0" parTransId="{5B4F20ED-A47D-4C15-8FA1-5D2DE43C9B8F}" sibTransId="{CABB0DDD-66BE-43CF-9FD2-A028FA4C332F}"/>
    <dgm:cxn modelId="{3C9FA6FF-767C-4214-A5B5-7BA9C17414C9}" srcId="{153664E9-EAB1-4538-A6AD-0B48C69053D5}" destId="{3425A0C9-9518-4065-890C-CA649984F24D}" srcOrd="2" destOrd="0" parTransId="{00A90484-197F-401C-8F5C-C056F2937233}" sibTransId="{4FC165E6-3AA5-4AD7-B315-35A8835AEDEE}"/>
    <dgm:cxn modelId="{6462F418-BB20-4FA0-8E52-4CD4E5173B25}" type="presOf" srcId="{38CC792D-012B-4401-9FDE-ADC01C7AD4A9}" destId="{1C6ED56D-4578-4BB1-898E-624E93A7DFF5}" srcOrd="0" destOrd="0" presId="urn:microsoft.com/office/officeart/2005/8/layout/list1"/>
    <dgm:cxn modelId="{01B815C2-2ACB-4936-8996-030F641394AC}" type="presOf" srcId="{6ED2487A-65F4-4479-B71D-022B5727AB13}" destId="{198ECAFA-4A3B-4C3D-9CA8-AA07EBFF62BD}" srcOrd="1" destOrd="0" presId="urn:microsoft.com/office/officeart/2005/8/layout/list1"/>
    <dgm:cxn modelId="{BF1C4F54-649C-4731-A4F0-323BCB0AA2AC}" srcId="{3425A0C9-9518-4065-890C-CA649984F24D}" destId="{F88F4F57-FE6B-47BD-8A55-C5B305D4B4C9}" srcOrd="2" destOrd="0" parTransId="{50A32574-E53F-4957-8FB5-39CC46540AB5}" sibTransId="{B9C6CBE3-D1A8-46BC-890F-484349E98E93}"/>
    <dgm:cxn modelId="{5084106A-891F-4927-B585-E8E42F6EEE58}" type="presOf" srcId="{DD98D580-523F-41E2-93EE-56974C01817F}" destId="{15750538-BB00-4150-9182-910E02A0722F}" srcOrd="1" destOrd="0" presId="urn:microsoft.com/office/officeart/2005/8/layout/list1"/>
    <dgm:cxn modelId="{8BCB4BAC-EB34-4678-BD54-8AE74CB2D2B7}" type="presOf" srcId="{5FEC62EC-66D6-47D8-9B35-04407C05750A}" destId="{F09EEECD-3C48-4362-A163-6E91937DD430}" srcOrd="0" destOrd="1" presId="urn:microsoft.com/office/officeart/2005/8/layout/list1"/>
    <dgm:cxn modelId="{93E1B9CE-C367-4C21-8D3E-E28E9C955773}" type="presOf" srcId="{6EF96C4A-20E8-4DCD-A5AE-EDD4190387DE}" destId="{1D22F909-70C1-49E3-8F93-71FF955E963E}" srcOrd="0" destOrd="1" presId="urn:microsoft.com/office/officeart/2005/8/layout/list1"/>
    <dgm:cxn modelId="{2C7198A6-54A4-4173-8CC4-27AFF5AA3D27}" type="presOf" srcId="{F88F4F57-FE6B-47BD-8A55-C5B305D4B4C9}" destId="{1C6ED56D-4578-4BB1-898E-624E93A7DFF5}" srcOrd="0" destOrd="2" presId="urn:microsoft.com/office/officeart/2005/8/layout/list1"/>
    <dgm:cxn modelId="{0BC9A0B2-DD49-4DBA-93A4-8F408B9571C1}" srcId="{6A1E8406-1339-4610-9DCB-F3DE7F853269}" destId="{2A8F13E6-E96B-46FC-A143-CEA8FD0DA60C}" srcOrd="0" destOrd="0" parTransId="{F8CD0976-36DC-42B5-B115-5FD6BE6C5A02}" sibTransId="{D8826715-2912-411C-BC80-0BFFEE5F71C2}"/>
    <dgm:cxn modelId="{1AA6493D-1EA1-41D5-9723-8FABC82D425B}" type="presOf" srcId="{6A1E8406-1339-4610-9DCB-F3DE7F853269}" destId="{51BF8151-4F4B-4B69-AA4E-270DF515275D}" srcOrd="1" destOrd="0" presId="urn:microsoft.com/office/officeart/2005/8/layout/list1"/>
    <dgm:cxn modelId="{440676CB-ACB2-4736-A7DA-DAC8BC15F07C}" srcId="{153664E9-EAB1-4538-A6AD-0B48C69053D5}" destId="{6ED2487A-65F4-4479-B71D-022B5727AB13}" srcOrd="1" destOrd="0" parTransId="{11C6A1C9-8EF0-49C8-B492-F277BACF9E52}" sibTransId="{11AF72D6-7CAC-4A3B-B779-2839907AA23B}"/>
    <dgm:cxn modelId="{3B79BE0C-E1EE-4D4E-BEDA-2CDE056BF41D}" srcId="{153664E9-EAB1-4538-A6AD-0B48C69053D5}" destId="{DD98D580-523F-41E2-93EE-56974C01817F}" srcOrd="0" destOrd="0" parTransId="{8C7DC9F6-4D6F-44BC-8363-7F9A7DFE30A8}" sibTransId="{E4275A98-2B68-4487-81F4-182A53E152ED}"/>
    <dgm:cxn modelId="{9DB74AA6-B0EB-4979-992D-D2DC352111C5}" srcId="{3425A0C9-9518-4065-890C-CA649984F24D}" destId="{1F8E271D-2B3C-4586-8C7B-AB2CCE7379CE}" srcOrd="4" destOrd="0" parTransId="{C4D068EB-CB0F-49EA-BB70-CA778F33243B}" sibTransId="{23BEC491-0C11-4357-8721-7BE74F495985}"/>
    <dgm:cxn modelId="{F28FEB15-51FF-4117-86F8-0371BB741AA0}" srcId="{3425A0C9-9518-4065-890C-CA649984F24D}" destId="{38CC792D-012B-4401-9FDE-ADC01C7AD4A9}" srcOrd="0" destOrd="0" parTransId="{A97FE922-AAFE-45FB-BE39-D653A28B00FB}" sibTransId="{0E9C467B-DEA9-4DFD-B689-F2C24D92EC3A}"/>
    <dgm:cxn modelId="{E9DCA711-D553-4202-A881-04566C939008}" type="presOf" srcId="{3425A0C9-9518-4065-890C-CA649984F24D}" destId="{36603B94-CE15-42DD-800A-FE20D3673F62}" srcOrd="0" destOrd="0" presId="urn:microsoft.com/office/officeart/2005/8/layout/list1"/>
    <dgm:cxn modelId="{56B0742B-2757-4366-9A52-B132379482FF}" type="presOf" srcId="{1F8E271D-2B3C-4586-8C7B-AB2CCE7379CE}" destId="{1C6ED56D-4578-4BB1-898E-624E93A7DFF5}" srcOrd="0" destOrd="4" presId="urn:microsoft.com/office/officeart/2005/8/layout/list1"/>
    <dgm:cxn modelId="{E769BC6C-5015-4F2F-9BB7-F19A3C7A710C}" type="presOf" srcId="{1EBB270D-A080-4C48-96BA-7D1DE10C5DA4}" destId="{1C2B49E0-B6B2-4157-843F-11A426FC6ADD}" srcOrd="1" destOrd="0" presId="urn:microsoft.com/office/officeart/2005/8/layout/list1"/>
    <dgm:cxn modelId="{7064C6DA-F6FF-495E-B29F-980C62284DDA}" type="presOf" srcId="{C32BFCCE-8664-4A0C-A018-9E29D3B3D6FE}" destId="{1C6ED56D-4578-4BB1-898E-624E93A7DFF5}" srcOrd="0" destOrd="3" presId="urn:microsoft.com/office/officeart/2005/8/layout/list1"/>
    <dgm:cxn modelId="{254F832C-8BF8-4E99-B33A-5F88E9076DC4}" type="presOf" srcId="{DD98D580-523F-41E2-93EE-56974C01817F}" destId="{08122963-0D04-40A9-B330-7263E78679F6}" srcOrd="0" destOrd="0" presId="urn:microsoft.com/office/officeart/2005/8/layout/list1"/>
    <dgm:cxn modelId="{50790D85-DF9D-49B3-9153-D14A8BFEDE24}" type="presOf" srcId="{6ED2487A-65F4-4479-B71D-022B5727AB13}" destId="{998F7AA6-1291-459C-83F1-1412D35BD295}" srcOrd="0" destOrd="0" presId="urn:microsoft.com/office/officeart/2005/8/layout/list1"/>
    <dgm:cxn modelId="{92EE9819-17A8-4950-9289-D765F8236B48}" type="presOf" srcId="{B8B53888-66AE-4480-8153-72588E7695F5}" destId="{CAAEAAF4-EC89-4B09-9778-593AE6EE0E25}" srcOrd="0" destOrd="1" presId="urn:microsoft.com/office/officeart/2005/8/layout/list1"/>
    <dgm:cxn modelId="{B25CC60A-D011-4399-9421-2AB58E3EC0A4}" srcId="{DD98D580-523F-41E2-93EE-56974C01817F}" destId="{B1EE0408-11B3-4217-AB64-D9D6A9E81C44}" srcOrd="0" destOrd="0" parTransId="{8700452E-0238-474D-BF78-84FCA0B5F013}" sibTransId="{73E10255-FB58-491C-A765-40EB0E96149A}"/>
    <dgm:cxn modelId="{A5D905F5-785D-4A03-9FE2-FA92F36AD909}" type="presOf" srcId="{1EBB270D-A080-4C48-96BA-7D1DE10C5DA4}" destId="{6A998C5A-4011-4491-8E1C-FF3A2EA12356}" srcOrd="0" destOrd="0" presId="urn:microsoft.com/office/officeart/2005/8/layout/list1"/>
    <dgm:cxn modelId="{1A9278B3-0AA0-4179-968D-287D047E7E79}" type="presOf" srcId="{140BBA37-A2F5-4037-B4ED-94BE34F9EA8E}" destId="{1C6ED56D-4578-4BB1-898E-624E93A7DFF5}" srcOrd="0" destOrd="1" presId="urn:microsoft.com/office/officeart/2005/8/layout/list1"/>
    <dgm:cxn modelId="{B6233CCD-EB15-40E1-A61F-4B67E8F9B91A}" type="presOf" srcId="{2A8F13E6-E96B-46FC-A143-CEA8FD0DA60C}" destId="{7E95F62B-B1EF-4F52-B070-CCA8FD0CE109}" srcOrd="0" destOrd="0" presId="urn:microsoft.com/office/officeart/2005/8/layout/list1"/>
    <dgm:cxn modelId="{B6421D6F-3381-4B49-8845-6020FBF418F6}" srcId="{6ED2487A-65F4-4479-B71D-022B5727AB13}" destId="{6EF96C4A-20E8-4DCD-A5AE-EDD4190387DE}" srcOrd="1" destOrd="0" parTransId="{6C937E24-38F2-486F-9CA9-5AB92C94549B}" sibTransId="{29A82AAF-2F05-4FCB-8622-83C85503F75F}"/>
    <dgm:cxn modelId="{3AEDEB76-835E-4945-9123-1CD0FDE42B59}" srcId="{153664E9-EAB1-4538-A6AD-0B48C69053D5}" destId="{6A1E8406-1339-4610-9DCB-F3DE7F853269}" srcOrd="4" destOrd="0" parTransId="{8F18E5DE-77E5-4B59-A638-16F6AC817E1A}" sibTransId="{6E998567-1581-4344-9E7B-6AC02E38ACCF}"/>
    <dgm:cxn modelId="{0855985F-839A-4BB0-90CC-50659B674B81}" srcId="{153664E9-EAB1-4538-A6AD-0B48C69053D5}" destId="{1EBB270D-A080-4C48-96BA-7D1DE10C5DA4}" srcOrd="3" destOrd="0" parTransId="{EE941B34-5F04-4ECF-94E6-4248E431377A}" sibTransId="{E50C883F-956D-4154-9D50-01D0785DA53A}"/>
    <dgm:cxn modelId="{F6CF6BD6-46E6-4579-B4F4-1B1BD60DDEE0}" type="presOf" srcId="{6A1E8406-1339-4610-9DCB-F3DE7F853269}" destId="{29F5BA1A-96AF-4790-8F9D-1417CA091C3F}" srcOrd="0" destOrd="0" presId="urn:microsoft.com/office/officeart/2005/8/layout/list1"/>
    <dgm:cxn modelId="{F99AC050-44DE-48B6-A579-FCAE07CDEB88}" srcId="{DD98D580-523F-41E2-93EE-56974C01817F}" destId="{B8B53888-66AE-4480-8153-72588E7695F5}" srcOrd="1" destOrd="0" parTransId="{DC46320B-C5B8-4B7C-B100-276BE279FC03}" sibTransId="{316327D8-7418-48DA-8B64-846A438AE2B6}"/>
    <dgm:cxn modelId="{C28111CE-5404-49FB-A992-93A86CDCA6A7}" srcId="{DD98D580-523F-41E2-93EE-56974C01817F}" destId="{7A9F06E8-31E5-4D0B-945D-363BDC5974D1}" srcOrd="2" destOrd="0" parTransId="{26AE01EB-59E7-486D-82FD-8C43085FDA52}" sibTransId="{B4D39863-25D3-4524-86FE-3A3BADC7958D}"/>
    <dgm:cxn modelId="{64273E6F-B376-44BA-8CC3-D6B2F46958C3}" type="presOf" srcId="{3425A0C9-9518-4065-890C-CA649984F24D}" destId="{1DAA9D81-01AE-4BBD-94BF-CB9A55824124}" srcOrd="1" destOrd="0" presId="urn:microsoft.com/office/officeart/2005/8/layout/list1"/>
    <dgm:cxn modelId="{4157A732-0B5D-44B3-AE62-F90309B5F532}" srcId="{1EBB270D-A080-4C48-96BA-7D1DE10C5DA4}" destId="{10556447-4D3C-4B49-A0FC-AE6AD8DCDFA3}" srcOrd="0" destOrd="0" parTransId="{467CD3AC-62F5-47FE-BE78-077F9D2ADEE5}" sibTransId="{F39A22C5-E3C0-496C-8437-A85FDCEE7D18}"/>
    <dgm:cxn modelId="{95DE05CE-14F4-4092-8586-1B3774FEF40D}" type="presOf" srcId="{10556447-4D3C-4B49-A0FC-AE6AD8DCDFA3}" destId="{F09EEECD-3C48-4362-A163-6E91937DD430}" srcOrd="0" destOrd="0" presId="urn:microsoft.com/office/officeart/2005/8/layout/list1"/>
    <dgm:cxn modelId="{DEE27796-5182-42DA-A8A4-4E1EEA40BBE4}" type="presOf" srcId="{D001D715-3BB3-4DC0-BA07-2823D49B25A6}" destId="{1D22F909-70C1-49E3-8F93-71FF955E963E}" srcOrd="0" destOrd="0" presId="urn:microsoft.com/office/officeart/2005/8/layout/list1"/>
    <dgm:cxn modelId="{90C53840-0816-4503-920A-168F211DC19B}" srcId="{6ED2487A-65F4-4479-B71D-022B5727AB13}" destId="{D001D715-3BB3-4DC0-BA07-2823D49B25A6}" srcOrd="0" destOrd="0" parTransId="{C85D69A6-1124-4129-9F52-76E440D5C1FF}" sibTransId="{435905C9-0108-4B31-9D01-B8E8804BCBE2}"/>
    <dgm:cxn modelId="{06834993-C310-44FB-BD46-9CEB4E9B871E}" srcId="{3425A0C9-9518-4065-890C-CA649984F24D}" destId="{C32BFCCE-8664-4A0C-A018-9E29D3B3D6FE}" srcOrd="3" destOrd="0" parTransId="{59A6C88D-C424-480B-AC46-45474C0A3669}" sibTransId="{8E5F2DC1-001C-4DA3-AB6C-61D1917F4AE9}"/>
    <dgm:cxn modelId="{DAFB4A8B-2829-44AE-85B1-03253B91019C}" type="presParOf" srcId="{EC3AB59C-1D77-4BEE-B777-957A33A0B0DE}" destId="{3FEE0AC0-210F-48E6-B84A-0343BE13B5C3}" srcOrd="0" destOrd="0" presId="urn:microsoft.com/office/officeart/2005/8/layout/list1"/>
    <dgm:cxn modelId="{4628E2D7-F95C-4258-94F2-CA23425FED11}" type="presParOf" srcId="{3FEE0AC0-210F-48E6-B84A-0343BE13B5C3}" destId="{08122963-0D04-40A9-B330-7263E78679F6}" srcOrd="0" destOrd="0" presId="urn:microsoft.com/office/officeart/2005/8/layout/list1"/>
    <dgm:cxn modelId="{6B7AEAB6-FB34-49D2-AAD3-068D67D5653B}" type="presParOf" srcId="{3FEE0AC0-210F-48E6-B84A-0343BE13B5C3}" destId="{15750538-BB00-4150-9182-910E02A0722F}" srcOrd="1" destOrd="0" presId="urn:microsoft.com/office/officeart/2005/8/layout/list1"/>
    <dgm:cxn modelId="{4732523E-2ABB-4498-8739-1DE9546D80E2}" type="presParOf" srcId="{EC3AB59C-1D77-4BEE-B777-957A33A0B0DE}" destId="{5C5FFCA7-648D-4528-B957-FCCDA211C1E5}" srcOrd="1" destOrd="0" presId="urn:microsoft.com/office/officeart/2005/8/layout/list1"/>
    <dgm:cxn modelId="{205017CF-B747-4136-9FD8-60C906774583}" type="presParOf" srcId="{EC3AB59C-1D77-4BEE-B777-957A33A0B0DE}" destId="{CAAEAAF4-EC89-4B09-9778-593AE6EE0E25}" srcOrd="2" destOrd="0" presId="urn:microsoft.com/office/officeart/2005/8/layout/list1"/>
    <dgm:cxn modelId="{EC7CEFD3-9CFB-4D6A-888B-7DE1761B9AFC}" type="presParOf" srcId="{EC3AB59C-1D77-4BEE-B777-957A33A0B0DE}" destId="{FFCAD0CE-4CE9-4416-A3D2-7178FCB150CB}" srcOrd="3" destOrd="0" presId="urn:microsoft.com/office/officeart/2005/8/layout/list1"/>
    <dgm:cxn modelId="{C941B62B-7A6D-4467-9C9A-2A3E6BA2F661}" type="presParOf" srcId="{EC3AB59C-1D77-4BEE-B777-957A33A0B0DE}" destId="{5702D37D-C9A3-4F94-9C60-1EE227372DBA}" srcOrd="4" destOrd="0" presId="urn:microsoft.com/office/officeart/2005/8/layout/list1"/>
    <dgm:cxn modelId="{90A7C846-8D01-49B1-BA48-2B1149FA7B96}" type="presParOf" srcId="{5702D37D-C9A3-4F94-9C60-1EE227372DBA}" destId="{998F7AA6-1291-459C-83F1-1412D35BD295}" srcOrd="0" destOrd="0" presId="urn:microsoft.com/office/officeart/2005/8/layout/list1"/>
    <dgm:cxn modelId="{BAE10326-D4A4-48FA-9AB6-6E80F59A6231}" type="presParOf" srcId="{5702D37D-C9A3-4F94-9C60-1EE227372DBA}" destId="{198ECAFA-4A3B-4C3D-9CA8-AA07EBFF62BD}" srcOrd="1" destOrd="0" presId="urn:microsoft.com/office/officeart/2005/8/layout/list1"/>
    <dgm:cxn modelId="{8188DE5F-7C69-4347-8A09-1907E15A0116}" type="presParOf" srcId="{EC3AB59C-1D77-4BEE-B777-957A33A0B0DE}" destId="{3EB07718-604F-4D99-A527-96B1CEEACD7F}" srcOrd="5" destOrd="0" presId="urn:microsoft.com/office/officeart/2005/8/layout/list1"/>
    <dgm:cxn modelId="{9C8F7957-1084-4B9C-BD89-C98E8CB66E9C}" type="presParOf" srcId="{EC3AB59C-1D77-4BEE-B777-957A33A0B0DE}" destId="{1D22F909-70C1-49E3-8F93-71FF955E963E}" srcOrd="6" destOrd="0" presId="urn:microsoft.com/office/officeart/2005/8/layout/list1"/>
    <dgm:cxn modelId="{FBE8B08C-1314-4C9D-8A6E-801B8370AF7F}" type="presParOf" srcId="{EC3AB59C-1D77-4BEE-B777-957A33A0B0DE}" destId="{B32C5D75-A14C-4AD6-A8F6-08E2D5F1A7D5}" srcOrd="7" destOrd="0" presId="urn:microsoft.com/office/officeart/2005/8/layout/list1"/>
    <dgm:cxn modelId="{A34650E7-C449-44A0-A33F-ED2661418DC0}" type="presParOf" srcId="{EC3AB59C-1D77-4BEE-B777-957A33A0B0DE}" destId="{6A8B13E2-5A3E-45C0-A934-F4D0D258D964}" srcOrd="8" destOrd="0" presId="urn:microsoft.com/office/officeart/2005/8/layout/list1"/>
    <dgm:cxn modelId="{3F3C1846-5016-4AFB-B2D6-E5837D32934C}" type="presParOf" srcId="{6A8B13E2-5A3E-45C0-A934-F4D0D258D964}" destId="{36603B94-CE15-42DD-800A-FE20D3673F62}" srcOrd="0" destOrd="0" presId="urn:microsoft.com/office/officeart/2005/8/layout/list1"/>
    <dgm:cxn modelId="{44BC434B-7931-457D-A8CE-61BF703F2B8F}" type="presParOf" srcId="{6A8B13E2-5A3E-45C0-A934-F4D0D258D964}" destId="{1DAA9D81-01AE-4BBD-94BF-CB9A55824124}" srcOrd="1" destOrd="0" presId="urn:microsoft.com/office/officeart/2005/8/layout/list1"/>
    <dgm:cxn modelId="{AD852959-0AEE-4AE0-9BAB-E3CEBAAC7149}" type="presParOf" srcId="{EC3AB59C-1D77-4BEE-B777-957A33A0B0DE}" destId="{BB357567-234A-474F-9B7A-9EF87D6D2E71}" srcOrd="9" destOrd="0" presId="urn:microsoft.com/office/officeart/2005/8/layout/list1"/>
    <dgm:cxn modelId="{72AAADDC-6243-4CC0-A011-86FAC2924E70}" type="presParOf" srcId="{EC3AB59C-1D77-4BEE-B777-957A33A0B0DE}" destId="{1C6ED56D-4578-4BB1-898E-624E93A7DFF5}" srcOrd="10" destOrd="0" presId="urn:microsoft.com/office/officeart/2005/8/layout/list1"/>
    <dgm:cxn modelId="{7C780C29-EC89-48ED-9990-1C9F0D053AAC}" type="presParOf" srcId="{EC3AB59C-1D77-4BEE-B777-957A33A0B0DE}" destId="{DBC4FA1C-FD37-4E48-91CE-3396ED896DB7}" srcOrd="11" destOrd="0" presId="urn:microsoft.com/office/officeart/2005/8/layout/list1"/>
    <dgm:cxn modelId="{73973554-3C60-4080-B531-959AA5C3810D}" type="presParOf" srcId="{EC3AB59C-1D77-4BEE-B777-957A33A0B0DE}" destId="{EB910ECB-0EB7-4FEF-B3D9-93E7BC908653}" srcOrd="12" destOrd="0" presId="urn:microsoft.com/office/officeart/2005/8/layout/list1"/>
    <dgm:cxn modelId="{9282F7EF-D666-4A6F-84B9-65709658964D}" type="presParOf" srcId="{EB910ECB-0EB7-4FEF-B3D9-93E7BC908653}" destId="{6A998C5A-4011-4491-8E1C-FF3A2EA12356}" srcOrd="0" destOrd="0" presId="urn:microsoft.com/office/officeart/2005/8/layout/list1"/>
    <dgm:cxn modelId="{FAA93838-C555-4DD3-9295-9B8F565B5687}" type="presParOf" srcId="{EB910ECB-0EB7-4FEF-B3D9-93E7BC908653}" destId="{1C2B49E0-B6B2-4157-843F-11A426FC6ADD}" srcOrd="1" destOrd="0" presId="urn:microsoft.com/office/officeart/2005/8/layout/list1"/>
    <dgm:cxn modelId="{E0E46743-0C93-4A69-8FC2-7FA09ABE89D2}" type="presParOf" srcId="{EC3AB59C-1D77-4BEE-B777-957A33A0B0DE}" destId="{1748C942-270B-4E38-805D-37268283F34D}" srcOrd="13" destOrd="0" presId="urn:microsoft.com/office/officeart/2005/8/layout/list1"/>
    <dgm:cxn modelId="{F79C98B0-C65A-4354-B700-CCB4B14D4775}" type="presParOf" srcId="{EC3AB59C-1D77-4BEE-B777-957A33A0B0DE}" destId="{F09EEECD-3C48-4362-A163-6E91937DD430}" srcOrd="14" destOrd="0" presId="urn:microsoft.com/office/officeart/2005/8/layout/list1"/>
    <dgm:cxn modelId="{ED11EDEB-76B6-49F6-ACCA-6BBADEC99101}" type="presParOf" srcId="{EC3AB59C-1D77-4BEE-B777-957A33A0B0DE}" destId="{DCBC1837-DEC9-4193-B6AE-0A0C2592FBF1}" srcOrd="15" destOrd="0" presId="urn:microsoft.com/office/officeart/2005/8/layout/list1"/>
    <dgm:cxn modelId="{271C6361-08E4-480D-8E4F-788FEC8F46C0}" type="presParOf" srcId="{EC3AB59C-1D77-4BEE-B777-957A33A0B0DE}" destId="{1A4EE9B7-C887-42BA-AE82-69AE0AC1915C}" srcOrd="16" destOrd="0" presId="urn:microsoft.com/office/officeart/2005/8/layout/list1"/>
    <dgm:cxn modelId="{1AA3138D-BE4A-4EC2-93D8-EBC421AD8D3E}" type="presParOf" srcId="{1A4EE9B7-C887-42BA-AE82-69AE0AC1915C}" destId="{29F5BA1A-96AF-4790-8F9D-1417CA091C3F}" srcOrd="0" destOrd="0" presId="urn:microsoft.com/office/officeart/2005/8/layout/list1"/>
    <dgm:cxn modelId="{9CD9861F-D124-4D24-A385-0C8929E69DAF}" type="presParOf" srcId="{1A4EE9B7-C887-42BA-AE82-69AE0AC1915C}" destId="{51BF8151-4F4B-4B69-AA4E-270DF515275D}" srcOrd="1" destOrd="0" presId="urn:microsoft.com/office/officeart/2005/8/layout/list1"/>
    <dgm:cxn modelId="{9BF33B14-1566-402F-A19F-C9C8B6BCEB65}" type="presParOf" srcId="{EC3AB59C-1D77-4BEE-B777-957A33A0B0DE}" destId="{36790CE4-43DB-44BE-A77D-E0047ECBF8CA}" srcOrd="17" destOrd="0" presId="urn:microsoft.com/office/officeart/2005/8/layout/list1"/>
    <dgm:cxn modelId="{CD9BA4E7-0530-4661-9CEB-156F8A64A0D8}" type="presParOf" srcId="{EC3AB59C-1D77-4BEE-B777-957A33A0B0DE}" destId="{7E95F62B-B1EF-4F52-B070-CCA8FD0CE10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C817DF4-39F6-413D-8781-5D48277A3FD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CDE78F6-5E81-416A-9FC1-F67967B1CBDF}">
      <dgm:prSet phldrT="[Texto]" custT="1"/>
      <dgm:spPr/>
      <dgm:t>
        <a:bodyPr/>
        <a:lstStyle/>
        <a:p>
          <a:r>
            <a:rPr lang="es-AR" sz="1400" b="1" dirty="0" smtClean="0"/>
            <a:t>Público objetivo</a:t>
          </a:r>
          <a:endParaRPr lang="es-AR" sz="1400" b="1" dirty="0"/>
        </a:p>
      </dgm:t>
    </dgm:pt>
    <dgm:pt modelId="{84BA3D3D-5329-4BC9-A746-F6D2E26B7FAD}" type="parTrans" cxnId="{BAA22BA2-6DD8-4FC2-BA75-E69D4C4C5D31}">
      <dgm:prSet/>
      <dgm:spPr/>
      <dgm:t>
        <a:bodyPr/>
        <a:lstStyle/>
        <a:p>
          <a:endParaRPr lang="es-AR"/>
        </a:p>
      </dgm:t>
    </dgm:pt>
    <dgm:pt modelId="{4EFC5474-59BE-44C5-8636-A2AEEBE8636F}" type="sibTrans" cxnId="{BAA22BA2-6DD8-4FC2-BA75-E69D4C4C5D31}">
      <dgm:prSet/>
      <dgm:spPr/>
      <dgm:t>
        <a:bodyPr/>
        <a:lstStyle/>
        <a:p>
          <a:endParaRPr lang="es-AR"/>
        </a:p>
      </dgm:t>
    </dgm:pt>
    <dgm:pt modelId="{F098C28C-59BD-4C77-AB92-AFFD18755FD2}">
      <dgm:prSet phldrT="[Texto]"/>
      <dgm:spPr/>
      <dgm:t>
        <a:bodyPr/>
        <a:lstStyle/>
        <a:p>
          <a:r>
            <a:rPr lang="es-AR" dirty="0" smtClean="0"/>
            <a:t>A qué segmento de población se dirigirá el mensaje</a:t>
          </a:r>
          <a:endParaRPr lang="es-AR" dirty="0"/>
        </a:p>
      </dgm:t>
    </dgm:pt>
    <dgm:pt modelId="{94E10476-0717-4DC8-880F-DB65781C8585}" type="parTrans" cxnId="{E1AB6107-B474-4ADC-9B9D-E543479E3267}">
      <dgm:prSet/>
      <dgm:spPr/>
      <dgm:t>
        <a:bodyPr/>
        <a:lstStyle/>
        <a:p>
          <a:endParaRPr lang="es-AR"/>
        </a:p>
      </dgm:t>
    </dgm:pt>
    <dgm:pt modelId="{F2030212-E6B3-4A79-AED7-13BE12BC62CE}" type="sibTrans" cxnId="{E1AB6107-B474-4ADC-9B9D-E543479E3267}">
      <dgm:prSet/>
      <dgm:spPr/>
      <dgm:t>
        <a:bodyPr/>
        <a:lstStyle/>
        <a:p>
          <a:endParaRPr lang="es-AR"/>
        </a:p>
      </dgm:t>
    </dgm:pt>
    <dgm:pt modelId="{10A45483-ACF3-49DA-9B38-22F2CE3FACCD}">
      <dgm:prSet phldrT="[Texto]" custT="1"/>
      <dgm:spPr/>
      <dgm:t>
        <a:bodyPr/>
        <a:lstStyle/>
        <a:p>
          <a:r>
            <a:rPr lang="es-AR" sz="1400" b="1" dirty="0" smtClean="0"/>
            <a:t>Mensaje</a:t>
          </a:r>
          <a:endParaRPr lang="es-AR" sz="1400" b="1" dirty="0"/>
        </a:p>
      </dgm:t>
    </dgm:pt>
    <dgm:pt modelId="{2F7CC6C2-4748-4DD3-B0C0-8671FD96756D}" type="parTrans" cxnId="{9AA7DB0B-8747-4B50-92D8-9892EB10CF78}">
      <dgm:prSet/>
      <dgm:spPr/>
      <dgm:t>
        <a:bodyPr/>
        <a:lstStyle/>
        <a:p>
          <a:endParaRPr lang="es-AR"/>
        </a:p>
      </dgm:t>
    </dgm:pt>
    <dgm:pt modelId="{3979D127-1DB7-4411-8D17-22FD2CA82C4A}" type="sibTrans" cxnId="{9AA7DB0B-8747-4B50-92D8-9892EB10CF78}">
      <dgm:prSet/>
      <dgm:spPr/>
      <dgm:t>
        <a:bodyPr/>
        <a:lstStyle/>
        <a:p>
          <a:endParaRPr lang="es-AR"/>
        </a:p>
      </dgm:t>
    </dgm:pt>
    <dgm:pt modelId="{FAFFB960-1A2D-4FC4-90AA-84B480154B2B}">
      <dgm:prSet phldrT="[Texto]"/>
      <dgm:spPr/>
      <dgm:t>
        <a:bodyPr/>
        <a:lstStyle/>
        <a:p>
          <a:r>
            <a:rPr lang="es-AR" dirty="0" smtClean="0"/>
            <a:t>Qué mensaje se transmitirá</a:t>
          </a:r>
          <a:endParaRPr lang="es-AR" dirty="0"/>
        </a:p>
      </dgm:t>
    </dgm:pt>
    <dgm:pt modelId="{237F86C7-792E-401D-AB20-7BECFAA77A02}" type="parTrans" cxnId="{6281F67D-0C20-47C4-A0BC-C3A645A652EA}">
      <dgm:prSet/>
      <dgm:spPr/>
      <dgm:t>
        <a:bodyPr/>
        <a:lstStyle/>
        <a:p>
          <a:endParaRPr lang="es-AR"/>
        </a:p>
      </dgm:t>
    </dgm:pt>
    <dgm:pt modelId="{C1147F36-89CD-4F04-A67E-4B024895C991}" type="sibTrans" cxnId="{6281F67D-0C20-47C4-A0BC-C3A645A652EA}">
      <dgm:prSet/>
      <dgm:spPr/>
      <dgm:t>
        <a:bodyPr/>
        <a:lstStyle/>
        <a:p>
          <a:endParaRPr lang="es-AR"/>
        </a:p>
      </dgm:t>
    </dgm:pt>
    <dgm:pt modelId="{998CC574-D882-4B53-9930-D3AEC7F2E0CE}">
      <dgm:prSet phldrT="[Texto]"/>
      <dgm:spPr/>
      <dgm:t>
        <a:bodyPr/>
        <a:lstStyle/>
        <a:p>
          <a:r>
            <a:rPr lang="es-AR" dirty="0" smtClean="0"/>
            <a:t>Qué frase o “slogan” se utilizará</a:t>
          </a:r>
          <a:endParaRPr lang="es-AR" dirty="0"/>
        </a:p>
      </dgm:t>
    </dgm:pt>
    <dgm:pt modelId="{71413395-E6F0-40DF-9CBA-387158A5E789}" type="parTrans" cxnId="{8183AFD2-323A-4A05-82FA-676ADC4BDD7F}">
      <dgm:prSet/>
      <dgm:spPr/>
      <dgm:t>
        <a:bodyPr/>
        <a:lstStyle/>
        <a:p>
          <a:endParaRPr lang="es-AR"/>
        </a:p>
      </dgm:t>
    </dgm:pt>
    <dgm:pt modelId="{3F9663AF-A252-46EC-9A1C-C9F293C45D5A}" type="sibTrans" cxnId="{8183AFD2-323A-4A05-82FA-676ADC4BDD7F}">
      <dgm:prSet/>
      <dgm:spPr/>
      <dgm:t>
        <a:bodyPr/>
        <a:lstStyle/>
        <a:p>
          <a:endParaRPr lang="es-AR"/>
        </a:p>
      </dgm:t>
    </dgm:pt>
    <dgm:pt modelId="{227F5596-6675-4D07-BAA9-518BD7584E07}">
      <dgm:prSet phldrT="[Texto]" custT="1"/>
      <dgm:spPr/>
      <dgm:t>
        <a:bodyPr/>
        <a:lstStyle/>
        <a:p>
          <a:r>
            <a:rPr lang="es-AR" sz="1400" b="1" dirty="0" smtClean="0"/>
            <a:t>Presupuesto</a:t>
          </a:r>
          <a:endParaRPr lang="es-AR" sz="1400" b="1" dirty="0"/>
        </a:p>
      </dgm:t>
    </dgm:pt>
    <dgm:pt modelId="{250DC64B-8836-4532-8279-84CCC05C9288}" type="parTrans" cxnId="{07FF7D40-FF86-43CE-940E-5057E5687FB6}">
      <dgm:prSet/>
      <dgm:spPr/>
      <dgm:t>
        <a:bodyPr/>
        <a:lstStyle/>
        <a:p>
          <a:endParaRPr lang="es-AR"/>
        </a:p>
      </dgm:t>
    </dgm:pt>
    <dgm:pt modelId="{3F32F182-A84C-4759-A5B1-891814DDC9CA}" type="sibTrans" cxnId="{07FF7D40-FF86-43CE-940E-5057E5687FB6}">
      <dgm:prSet/>
      <dgm:spPr/>
      <dgm:t>
        <a:bodyPr/>
        <a:lstStyle/>
        <a:p>
          <a:endParaRPr lang="es-AR"/>
        </a:p>
      </dgm:t>
    </dgm:pt>
    <dgm:pt modelId="{4B1DB5FA-D7E7-4DCD-A1AD-2B8BFAC27E50}">
      <dgm:prSet phldrT="[Texto]"/>
      <dgm:spPr/>
      <dgm:t>
        <a:bodyPr/>
        <a:lstStyle/>
        <a:p>
          <a:r>
            <a:rPr lang="es-AR" dirty="0" smtClean="0"/>
            <a:t>Cuánto gastar en la comunicación</a:t>
          </a:r>
          <a:endParaRPr lang="es-AR" dirty="0"/>
        </a:p>
      </dgm:t>
    </dgm:pt>
    <dgm:pt modelId="{02FB90DF-0E82-4335-B6DA-4AEE9B292D96}" type="parTrans" cxnId="{1F02C05B-A6A7-47FF-945D-A9097C66C540}">
      <dgm:prSet/>
      <dgm:spPr/>
      <dgm:t>
        <a:bodyPr/>
        <a:lstStyle/>
        <a:p>
          <a:endParaRPr lang="es-AR"/>
        </a:p>
      </dgm:t>
    </dgm:pt>
    <dgm:pt modelId="{E2847039-C22D-4CD4-BC09-76CFB2DD2952}" type="sibTrans" cxnId="{1F02C05B-A6A7-47FF-945D-A9097C66C540}">
      <dgm:prSet/>
      <dgm:spPr/>
      <dgm:t>
        <a:bodyPr/>
        <a:lstStyle/>
        <a:p>
          <a:endParaRPr lang="es-AR"/>
        </a:p>
      </dgm:t>
    </dgm:pt>
    <dgm:pt modelId="{22D6164E-2083-4FC4-B9AA-A348520A6353}">
      <dgm:prSet phldrT="[Texto]" custT="1"/>
      <dgm:spPr/>
      <dgm:t>
        <a:bodyPr/>
        <a:lstStyle/>
        <a:p>
          <a:r>
            <a:rPr lang="es-AR" sz="1400" b="1" dirty="0" smtClean="0"/>
            <a:t>Estrategia de medios</a:t>
          </a:r>
          <a:endParaRPr lang="es-AR" sz="1400" b="1" dirty="0"/>
        </a:p>
      </dgm:t>
    </dgm:pt>
    <dgm:pt modelId="{4491191E-F8FC-47BF-8400-A4E5D4D114B8}" type="parTrans" cxnId="{CD600898-181A-4FD6-8713-5CCDDE7497B9}">
      <dgm:prSet/>
      <dgm:spPr/>
      <dgm:t>
        <a:bodyPr/>
        <a:lstStyle/>
        <a:p>
          <a:endParaRPr lang="es-AR"/>
        </a:p>
      </dgm:t>
    </dgm:pt>
    <dgm:pt modelId="{659AD10C-1326-46B4-A85F-D15FD75577CC}" type="sibTrans" cxnId="{CD600898-181A-4FD6-8713-5CCDDE7497B9}">
      <dgm:prSet/>
      <dgm:spPr/>
      <dgm:t>
        <a:bodyPr/>
        <a:lstStyle/>
        <a:p>
          <a:endParaRPr lang="es-AR"/>
        </a:p>
      </dgm:t>
    </dgm:pt>
    <dgm:pt modelId="{EA0B3E8B-1564-41AB-A2E1-C48303DF0013}">
      <dgm:prSet phldrT="[Texto]"/>
      <dgm:spPr/>
      <dgm:t>
        <a:bodyPr/>
        <a:lstStyle/>
        <a:p>
          <a:r>
            <a:rPr lang="es-AR" dirty="0" smtClean="0"/>
            <a:t>Qué medio será el más conveniente</a:t>
          </a:r>
          <a:endParaRPr lang="es-AR" dirty="0"/>
        </a:p>
      </dgm:t>
    </dgm:pt>
    <dgm:pt modelId="{1A7F5C5D-0B0F-48AB-94F9-756C6F13D531}" type="parTrans" cxnId="{E30D629A-D01A-48F8-87F9-7D33F04677BB}">
      <dgm:prSet/>
      <dgm:spPr/>
    </dgm:pt>
    <dgm:pt modelId="{F998B1CA-D71C-419D-B0AB-8E9603032CB3}" type="sibTrans" cxnId="{E30D629A-D01A-48F8-87F9-7D33F04677BB}">
      <dgm:prSet/>
      <dgm:spPr/>
    </dgm:pt>
    <dgm:pt modelId="{7D1B36E2-EE53-46EA-8B47-73883D0CAB1A}">
      <dgm:prSet phldrT="[Texto]" custT="1"/>
      <dgm:spPr/>
      <dgm:t>
        <a:bodyPr/>
        <a:lstStyle/>
        <a:p>
          <a:r>
            <a:rPr lang="es-AR" sz="1400" b="1" dirty="0" smtClean="0"/>
            <a:t>Intensidad</a:t>
          </a:r>
          <a:endParaRPr lang="es-AR" sz="1400" b="1" dirty="0"/>
        </a:p>
      </dgm:t>
    </dgm:pt>
    <dgm:pt modelId="{FF28B438-3593-402F-AD4E-DCB29678D02D}" type="parTrans" cxnId="{6B47D4C5-5F79-42DA-8CD5-984DC59804AE}">
      <dgm:prSet/>
      <dgm:spPr/>
    </dgm:pt>
    <dgm:pt modelId="{175EEF6B-1EA0-4082-B3DB-EEF572202435}" type="sibTrans" cxnId="{6B47D4C5-5F79-42DA-8CD5-984DC59804AE}">
      <dgm:prSet/>
      <dgm:spPr/>
    </dgm:pt>
    <dgm:pt modelId="{7D6B69B1-ADB1-4C66-A8C4-1AD7F1DDCB4C}">
      <dgm:prSet phldrT="[Texto]"/>
      <dgm:spPr/>
      <dgm:t>
        <a:bodyPr/>
        <a:lstStyle/>
        <a:p>
          <a:r>
            <a:rPr lang="es-AR" dirty="0" smtClean="0"/>
            <a:t>Con qué frecuencia y durante cuánto tiempo aparecerán los anuncios</a:t>
          </a:r>
          <a:endParaRPr lang="es-AR" dirty="0"/>
        </a:p>
      </dgm:t>
    </dgm:pt>
    <dgm:pt modelId="{7D44539E-1C82-4B0F-B060-76F5055BFD15}" type="parTrans" cxnId="{6C8CDF40-DB29-413F-A6F3-BE5994C22A1A}">
      <dgm:prSet/>
      <dgm:spPr/>
    </dgm:pt>
    <dgm:pt modelId="{33516471-416B-4E9A-8250-33CAA22632A8}" type="sibTrans" cxnId="{6C8CDF40-DB29-413F-A6F3-BE5994C22A1A}">
      <dgm:prSet/>
      <dgm:spPr/>
    </dgm:pt>
    <dgm:pt modelId="{4CAB707D-0CC3-4C1F-BFF7-43FAB6BA0E7E}">
      <dgm:prSet phldrT="[Texto]" custT="1"/>
      <dgm:spPr/>
      <dgm:t>
        <a:bodyPr/>
        <a:lstStyle/>
        <a:p>
          <a:r>
            <a:rPr lang="es-AR" sz="1400" b="1" dirty="0" smtClean="0"/>
            <a:t>Evaluación y control</a:t>
          </a:r>
          <a:endParaRPr lang="es-AR" sz="1400" b="1" dirty="0"/>
        </a:p>
      </dgm:t>
    </dgm:pt>
    <dgm:pt modelId="{8D7F5E71-DF64-444B-9837-E2A8E52C2BDF}" type="parTrans" cxnId="{D312A264-96E2-4069-866F-BC016DF71EDE}">
      <dgm:prSet/>
      <dgm:spPr/>
    </dgm:pt>
    <dgm:pt modelId="{6E9D6572-FECD-41DF-9719-E4E63E513799}" type="sibTrans" cxnId="{D312A264-96E2-4069-866F-BC016DF71EDE}">
      <dgm:prSet/>
      <dgm:spPr/>
    </dgm:pt>
    <dgm:pt modelId="{4BB72F90-BDCD-4A4B-84D7-3EAF733E523B}">
      <dgm:prSet phldrT="[Texto]"/>
      <dgm:spPr/>
      <dgm:t>
        <a:bodyPr/>
        <a:lstStyle/>
        <a:p>
          <a:r>
            <a:rPr lang="es-AR" dirty="0" smtClean="0"/>
            <a:t>Eficacia publicitaria</a:t>
          </a:r>
          <a:endParaRPr lang="es-AR" dirty="0"/>
        </a:p>
      </dgm:t>
    </dgm:pt>
    <dgm:pt modelId="{7ECD0825-8647-45E4-8952-165D69644D35}" type="parTrans" cxnId="{829FFC54-AEC8-459E-B82E-AE1FE10C79D1}">
      <dgm:prSet/>
      <dgm:spPr/>
    </dgm:pt>
    <dgm:pt modelId="{83058529-3B73-4579-8904-475FF2651D23}" type="sibTrans" cxnId="{829FFC54-AEC8-459E-B82E-AE1FE10C79D1}">
      <dgm:prSet/>
      <dgm:spPr/>
    </dgm:pt>
    <dgm:pt modelId="{22AF43BB-36B0-48E6-B4EF-A78348D9445B}" type="pres">
      <dgm:prSet presAssocID="{EC817DF4-39F6-413D-8781-5D48277A3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BD1DAFE-DF22-4CB7-8584-19678FA372AD}" type="pres">
      <dgm:prSet presAssocID="{4CAB707D-0CC3-4C1F-BFF7-43FAB6BA0E7E}" presName="boxAndChildren" presStyleCnt="0"/>
      <dgm:spPr/>
    </dgm:pt>
    <dgm:pt modelId="{09A2FA68-5378-417F-9D1B-AEB9F89AD0F3}" type="pres">
      <dgm:prSet presAssocID="{4CAB707D-0CC3-4C1F-BFF7-43FAB6BA0E7E}" presName="parentTextBox" presStyleLbl="node1" presStyleIdx="0" presStyleCnt="6"/>
      <dgm:spPr/>
      <dgm:t>
        <a:bodyPr/>
        <a:lstStyle/>
        <a:p>
          <a:endParaRPr lang="es-AR"/>
        </a:p>
      </dgm:t>
    </dgm:pt>
    <dgm:pt modelId="{3B39374D-4F79-45B2-B2BB-6C8CF3ACF2E3}" type="pres">
      <dgm:prSet presAssocID="{4CAB707D-0CC3-4C1F-BFF7-43FAB6BA0E7E}" presName="entireBox" presStyleLbl="node1" presStyleIdx="0" presStyleCnt="6"/>
      <dgm:spPr/>
      <dgm:t>
        <a:bodyPr/>
        <a:lstStyle/>
        <a:p>
          <a:endParaRPr lang="es-AR"/>
        </a:p>
      </dgm:t>
    </dgm:pt>
    <dgm:pt modelId="{BC6481E5-9E72-4AFF-8DD3-9F3710D54517}" type="pres">
      <dgm:prSet presAssocID="{4CAB707D-0CC3-4C1F-BFF7-43FAB6BA0E7E}" presName="descendantBox" presStyleCnt="0"/>
      <dgm:spPr/>
    </dgm:pt>
    <dgm:pt modelId="{7A5E996E-0A00-42D1-ABF3-67AADFD15BAD}" type="pres">
      <dgm:prSet presAssocID="{4BB72F90-BDCD-4A4B-84D7-3EAF733E523B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E748B6-A279-4AF3-B275-619747759386}" type="pres">
      <dgm:prSet presAssocID="{175EEF6B-1EA0-4082-B3DB-EEF572202435}" presName="sp" presStyleCnt="0"/>
      <dgm:spPr/>
    </dgm:pt>
    <dgm:pt modelId="{9D2FAC2E-A733-40E5-AAC7-3A6F7DBFCD3C}" type="pres">
      <dgm:prSet presAssocID="{7D1B36E2-EE53-46EA-8B47-73883D0CAB1A}" presName="arrowAndChildren" presStyleCnt="0"/>
      <dgm:spPr/>
    </dgm:pt>
    <dgm:pt modelId="{6357AE94-8448-45DC-990F-F337E9451735}" type="pres">
      <dgm:prSet presAssocID="{7D1B36E2-EE53-46EA-8B47-73883D0CAB1A}" presName="parentTextArrow" presStyleLbl="node1" presStyleIdx="0" presStyleCnt="6"/>
      <dgm:spPr/>
      <dgm:t>
        <a:bodyPr/>
        <a:lstStyle/>
        <a:p>
          <a:endParaRPr lang="es-AR"/>
        </a:p>
      </dgm:t>
    </dgm:pt>
    <dgm:pt modelId="{C85D5AF7-34CE-42B5-A141-8BA5A5DC55FC}" type="pres">
      <dgm:prSet presAssocID="{7D1B36E2-EE53-46EA-8B47-73883D0CAB1A}" presName="arrow" presStyleLbl="node1" presStyleIdx="1" presStyleCnt="6"/>
      <dgm:spPr/>
      <dgm:t>
        <a:bodyPr/>
        <a:lstStyle/>
        <a:p>
          <a:endParaRPr lang="es-AR"/>
        </a:p>
      </dgm:t>
    </dgm:pt>
    <dgm:pt modelId="{AF351536-2ED6-44F1-85E7-BCC395A7BD04}" type="pres">
      <dgm:prSet presAssocID="{7D1B36E2-EE53-46EA-8B47-73883D0CAB1A}" presName="descendantArrow" presStyleCnt="0"/>
      <dgm:spPr/>
    </dgm:pt>
    <dgm:pt modelId="{99EA6BF0-9FD3-4DB9-AC17-990EC5D5C6A9}" type="pres">
      <dgm:prSet presAssocID="{7D6B69B1-ADB1-4C66-A8C4-1AD7F1DDCB4C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66E6A8-D84A-49D1-8E06-D3CDC0F30E2A}" type="pres">
      <dgm:prSet presAssocID="{659AD10C-1326-46B4-A85F-D15FD75577CC}" presName="sp" presStyleCnt="0"/>
      <dgm:spPr/>
    </dgm:pt>
    <dgm:pt modelId="{0DEDBA44-3EED-41F4-B470-EC0C269D4D46}" type="pres">
      <dgm:prSet presAssocID="{22D6164E-2083-4FC4-B9AA-A348520A6353}" presName="arrowAndChildren" presStyleCnt="0"/>
      <dgm:spPr/>
    </dgm:pt>
    <dgm:pt modelId="{3D72CD2F-C751-49E8-9D00-7EE1E235B18C}" type="pres">
      <dgm:prSet presAssocID="{22D6164E-2083-4FC4-B9AA-A348520A6353}" presName="parentTextArrow" presStyleLbl="node1" presStyleIdx="1" presStyleCnt="6"/>
      <dgm:spPr/>
      <dgm:t>
        <a:bodyPr/>
        <a:lstStyle/>
        <a:p>
          <a:endParaRPr lang="es-AR"/>
        </a:p>
      </dgm:t>
    </dgm:pt>
    <dgm:pt modelId="{5E2F377E-45F6-4714-9682-6823423DCF98}" type="pres">
      <dgm:prSet presAssocID="{22D6164E-2083-4FC4-B9AA-A348520A6353}" presName="arrow" presStyleLbl="node1" presStyleIdx="2" presStyleCnt="6"/>
      <dgm:spPr/>
      <dgm:t>
        <a:bodyPr/>
        <a:lstStyle/>
        <a:p>
          <a:endParaRPr lang="es-AR"/>
        </a:p>
      </dgm:t>
    </dgm:pt>
    <dgm:pt modelId="{462E3F63-3ED0-40BF-A4AC-496075682FC7}" type="pres">
      <dgm:prSet presAssocID="{22D6164E-2083-4FC4-B9AA-A348520A6353}" presName="descendantArrow" presStyleCnt="0"/>
      <dgm:spPr/>
    </dgm:pt>
    <dgm:pt modelId="{FC50A77F-CF36-448E-92E2-B70C2FFBC355}" type="pres">
      <dgm:prSet presAssocID="{EA0B3E8B-1564-41AB-A2E1-C48303DF0013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BA9BF0-4733-4EB0-810D-75FA0D4A3F3A}" type="pres">
      <dgm:prSet presAssocID="{3F32F182-A84C-4759-A5B1-891814DDC9CA}" presName="sp" presStyleCnt="0"/>
      <dgm:spPr/>
    </dgm:pt>
    <dgm:pt modelId="{6B085495-8D38-4D79-B186-87C1FB68D2F9}" type="pres">
      <dgm:prSet presAssocID="{227F5596-6675-4D07-BAA9-518BD7584E07}" presName="arrowAndChildren" presStyleCnt="0"/>
      <dgm:spPr/>
    </dgm:pt>
    <dgm:pt modelId="{A12CCA6F-6E53-469E-936E-9351A4A84489}" type="pres">
      <dgm:prSet presAssocID="{227F5596-6675-4D07-BAA9-518BD7584E07}" presName="parentTextArrow" presStyleLbl="node1" presStyleIdx="2" presStyleCnt="6"/>
      <dgm:spPr/>
      <dgm:t>
        <a:bodyPr/>
        <a:lstStyle/>
        <a:p>
          <a:endParaRPr lang="es-AR"/>
        </a:p>
      </dgm:t>
    </dgm:pt>
    <dgm:pt modelId="{1ADA8B6C-DFB3-4BB7-B5AB-31EB9949C4A7}" type="pres">
      <dgm:prSet presAssocID="{227F5596-6675-4D07-BAA9-518BD7584E07}" presName="arrow" presStyleLbl="node1" presStyleIdx="3" presStyleCnt="6"/>
      <dgm:spPr/>
      <dgm:t>
        <a:bodyPr/>
        <a:lstStyle/>
        <a:p>
          <a:endParaRPr lang="es-AR"/>
        </a:p>
      </dgm:t>
    </dgm:pt>
    <dgm:pt modelId="{A4EC9660-B531-4E53-B360-7012893B386E}" type="pres">
      <dgm:prSet presAssocID="{227F5596-6675-4D07-BAA9-518BD7584E07}" presName="descendantArrow" presStyleCnt="0"/>
      <dgm:spPr/>
    </dgm:pt>
    <dgm:pt modelId="{A29DA404-0BD9-45CC-AA45-02DE9CD27A30}" type="pres">
      <dgm:prSet presAssocID="{4B1DB5FA-D7E7-4DCD-A1AD-2B8BFAC27E50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A7BCD5-7636-4886-B24A-EDBE7F96E739}" type="pres">
      <dgm:prSet presAssocID="{3979D127-1DB7-4411-8D17-22FD2CA82C4A}" presName="sp" presStyleCnt="0"/>
      <dgm:spPr/>
    </dgm:pt>
    <dgm:pt modelId="{8D7AF07F-27BE-451F-91A9-554470CA91BE}" type="pres">
      <dgm:prSet presAssocID="{10A45483-ACF3-49DA-9B38-22F2CE3FACCD}" presName="arrowAndChildren" presStyleCnt="0"/>
      <dgm:spPr/>
    </dgm:pt>
    <dgm:pt modelId="{C8AF2533-8A0D-4ED4-80C1-C61728635ABF}" type="pres">
      <dgm:prSet presAssocID="{10A45483-ACF3-49DA-9B38-22F2CE3FACCD}" presName="parentTextArrow" presStyleLbl="node1" presStyleIdx="3" presStyleCnt="6"/>
      <dgm:spPr/>
      <dgm:t>
        <a:bodyPr/>
        <a:lstStyle/>
        <a:p>
          <a:endParaRPr lang="es-AR"/>
        </a:p>
      </dgm:t>
    </dgm:pt>
    <dgm:pt modelId="{0102A58F-2009-4370-8CEE-84B1E0537799}" type="pres">
      <dgm:prSet presAssocID="{10A45483-ACF3-49DA-9B38-22F2CE3FACCD}" presName="arrow" presStyleLbl="node1" presStyleIdx="4" presStyleCnt="6"/>
      <dgm:spPr/>
      <dgm:t>
        <a:bodyPr/>
        <a:lstStyle/>
        <a:p>
          <a:endParaRPr lang="es-AR"/>
        </a:p>
      </dgm:t>
    </dgm:pt>
    <dgm:pt modelId="{8EFB8FAC-CB9E-4F62-8086-26251EA44BCA}" type="pres">
      <dgm:prSet presAssocID="{10A45483-ACF3-49DA-9B38-22F2CE3FACCD}" presName="descendantArrow" presStyleCnt="0"/>
      <dgm:spPr/>
    </dgm:pt>
    <dgm:pt modelId="{D75A3989-5157-4C44-8B45-EC0C7FA4A9A1}" type="pres">
      <dgm:prSet presAssocID="{FAFFB960-1A2D-4FC4-90AA-84B480154B2B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D1214F-9274-4DBA-BA0C-99CFA865AA12}" type="pres">
      <dgm:prSet presAssocID="{998CC574-D882-4B53-9930-D3AEC7F2E0CE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0B61EB-BE2F-4280-9670-8CF24C6A9768}" type="pres">
      <dgm:prSet presAssocID="{4EFC5474-59BE-44C5-8636-A2AEEBE8636F}" presName="sp" presStyleCnt="0"/>
      <dgm:spPr/>
    </dgm:pt>
    <dgm:pt modelId="{B88F94C2-5BEA-451A-A02A-2F9B01577F80}" type="pres">
      <dgm:prSet presAssocID="{8CDE78F6-5E81-416A-9FC1-F67967B1CBDF}" presName="arrowAndChildren" presStyleCnt="0"/>
      <dgm:spPr/>
    </dgm:pt>
    <dgm:pt modelId="{B18EE3D3-83F2-40F9-9500-3C29B6ED9ED3}" type="pres">
      <dgm:prSet presAssocID="{8CDE78F6-5E81-416A-9FC1-F67967B1CBDF}" presName="parentTextArrow" presStyleLbl="node1" presStyleIdx="4" presStyleCnt="6"/>
      <dgm:spPr/>
      <dgm:t>
        <a:bodyPr/>
        <a:lstStyle/>
        <a:p>
          <a:endParaRPr lang="es-AR"/>
        </a:p>
      </dgm:t>
    </dgm:pt>
    <dgm:pt modelId="{2923A7AB-01C7-447B-BFC0-4B26695B7975}" type="pres">
      <dgm:prSet presAssocID="{8CDE78F6-5E81-416A-9FC1-F67967B1CBDF}" presName="arrow" presStyleLbl="node1" presStyleIdx="5" presStyleCnt="6"/>
      <dgm:spPr/>
      <dgm:t>
        <a:bodyPr/>
        <a:lstStyle/>
        <a:p>
          <a:endParaRPr lang="es-AR"/>
        </a:p>
      </dgm:t>
    </dgm:pt>
    <dgm:pt modelId="{93EE4F1D-274D-406E-A608-9434C972B122}" type="pres">
      <dgm:prSet presAssocID="{8CDE78F6-5E81-416A-9FC1-F67967B1CBDF}" presName="descendantArrow" presStyleCnt="0"/>
      <dgm:spPr/>
    </dgm:pt>
    <dgm:pt modelId="{14C64662-C7FB-4F0C-BC71-F939D17E3F4F}" type="pres">
      <dgm:prSet presAssocID="{F098C28C-59BD-4C77-AB92-AFFD18755FD2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C8CDF40-DB29-413F-A6F3-BE5994C22A1A}" srcId="{7D1B36E2-EE53-46EA-8B47-73883D0CAB1A}" destId="{7D6B69B1-ADB1-4C66-A8C4-1AD7F1DDCB4C}" srcOrd="0" destOrd="0" parTransId="{7D44539E-1C82-4B0F-B060-76F5055BFD15}" sibTransId="{33516471-416B-4E9A-8250-33CAA22632A8}"/>
    <dgm:cxn modelId="{D312A264-96E2-4069-866F-BC016DF71EDE}" srcId="{EC817DF4-39F6-413D-8781-5D48277A3FD8}" destId="{4CAB707D-0CC3-4C1F-BFF7-43FAB6BA0E7E}" srcOrd="5" destOrd="0" parTransId="{8D7F5E71-DF64-444B-9837-E2A8E52C2BDF}" sibTransId="{6E9D6572-FECD-41DF-9719-E4E63E513799}"/>
    <dgm:cxn modelId="{CE123C97-BDA8-492E-9B05-45C09FFB79F8}" type="presOf" srcId="{F098C28C-59BD-4C77-AB92-AFFD18755FD2}" destId="{14C64662-C7FB-4F0C-BC71-F939D17E3F4F}" srcOrd="0" destOrd="0" presId="urn:microsoft.com/office/officeart/2005/8/layout/process4"/>
    <dgm:cxn modelId="{3E7DDA24-B915-4D1C-B6E2-9123B48D3C91}" type="presOf" srcId="{22D6164E-2083-4FC4-B9AA-A348520A6353}" destId="{5E2F377E-45F6-4714-9682-6823423DCF98}" srcOrd="1" destOrd="0" presId="urn:microsoft.com/office/officeart/2005/8/layout/process4"/>
    <dgm:cxn modelId="{08187E7D-76A6-48F4-BF18-A20CFC426E78}" type="presOf" srcId="{998CC574-D882-4B53-9930-D3AEC7F2E0CE}" destId="{0FD1214F-9274-4DBA-BA0C-99CFA865AA12}" srcOrd="0" destOrd="0" presId="urn:microsoft.com/office/officeart/2005/8/layout/process4"/>
    <dgm:cxn modelId="{CD600898-181A-4FD6-8713-5CCDDE7497B9}" srcId="{EC817DF4-39F6-413D-8781-5D48277A3FD8}" destId="{22D6164E-2083-4FC4-B9AA-A348520A6353}" srcOrd="3" destOrd="0" parTransId="{4491191E-F8FC-47BF-8400-A4E5D4D114B8}" sibTransId="{659AD10C-1326-46B4-A85F-D15FD75577CC}"/>
    <dgm:cxn modelId="{829FFC54-AEC8-459E-B82E-AE1FE10C79D1}" srcId="{4CAB707D-0CC3-4C1F-BFF7-43FAB6BA0E7E}" destId="{4BB72F90-BDCD-4A4B-84D7-3EAF733E523B}" srcOrd="0" destOrd="0" parTransId="{7ECD0825-8647-45E4-8952-165D69644D35}" sibTransId="{83058529-3B73-4579-8904-475FF2651D23}"/>
    <dgm:cxn modelId="{8183AFD2-323A-4A05-82FA-676ADC4BDD7F}" srcId="{10A45483-ACF3-49DA-9B38-22F2CE3FACCD}" destId="{998CC574-D882-4B53-9930-D3AEC7F2E0CE}" srcOrd="1" destOrd="0" parTransId="{71413395-E6F0-40DF-9CBA-387158A5E789}" sibTransId="{3F9663AF-A252-46EC-9A1C-C9F293C45D5A}"/>
    <dgm:cxn modelId="{A97051B0-E7FC-49E5-A221-A20C97627BC4}" type="presOf" srcId="{8CDE78F6-5E81-416A-9FC1-F67967B1CBDF}" destId="{B18EE3D3-83F2-40F9-9500-3C29B6ED9ED3}" srcOrd="0" destOrd="0" presId="urn:microsoft.com/office/officeart/2005/8/layout/process4"/>
    <dgm:cxn modelId="{EE7B5B42-09C2-45E6-946A-DB20B29EC6FF}" type="presOf" srcId="{EC817DF4-39F6-413D-8781-5D48277A3FD8}" destId="{22AF43BB-36B0-48E6-B4EF-A78348D9445B}" srcOrd="0" destOrd="0" presId="urn:microsoft.com/office/officeart/2005/8/layout/process4"/>
    <dgm:cxn modelId="{9AA7DB0B-8747-4B50-92D8-9892EB10CF78}" srcId="{EC817DF4-39F6-413D-8781-5D48277A3FD8}" destId="{10A45483-ACF3-49DA-9B38-22F2CE3FACCD}" srcOrd="1" destOrd="0" parTransId="{2F7CC6C2-4748-4DD3-B0C0-8671FD96756D}" sibTransId="{3979D127-1DB7-4411-8D17-22FD2CA82C4A}"/>
    <dgm:cxn modelId="{84BE551E-AB71-48C1-B1A8-040BA1CC6DBC}" type="presOf" srcId="{4B1DB5FA-D7E7-4DCD-A1AD-2B8BFAC27E50}" destId="{A29DA404-0BD9-45CC-AA45-02DE9CD27A30}" srcOrd="0" destOrd="0" presId="urn:microsoft.com/office/officeart/2005/8/layout/process4"/>
    <dgm:cxn modelId="{E30D629A-D01A-48F8-87F9-7D33F04677BB}" srcId="{22D6164E-2083-4FC4-B9AA-A348520A6353}" destId="{EA0B3E8B-1564-41AB-A2E1-C48303DF0013}" srcOrd="0" destOrd="0" parTransId="{1A7F5C5D-0B0F-48AB-94F9-756C6F13D531}" sibTransId="{F998B1CA-D71C-419D-B0AB-8E9603032CB3}"/>
    <dgm:cxn modelId="{BAA22BA2-6DD8-4FC2-BA75-E69D4C4C5D31}" srcId="{EC817DF4-39F6-413D-8781-5D48277A3FD8}" destId="{8CDE78F6-5E81-416A-9FC1-F67967B1CBDF}" srcOrd="0" destOrd="0" parTransId="{84BA3D3D-5329-4BC9-A746-F6D2E26B7FAD}" sibTransId="{4EFC5474-59BE-44C5-8636-A2AEEBE8636F}"/>
    <dgm:cxn modelId="{89627CBA-27E3-4524-976A-BD564386DE4E}" type="presOf" srcId="{FAFFB960-1A2D-4FC4-90AA-84B480154B2B}" destId="{D75A3989-5157-4C44-8B45-EC0C7FA4A9A1}" srcOrd="0" destOrd="0" presId="urn:microsoft.com/office/officeart/2005/8/layout/process4"/>
    <dgm:cxn modelId="{B443BE8D-49FA-4AB2-9CB5-4208E3103F03}" type="presOf" srcId="{10A45483-ACF3-49DA-9B38-22F2CE3FACCD}" destId="{C8AF2533-8A0D-4ED4-80C1-C61728635ABF}" srcOrd="0" destOrd="0" presId="urn:microsoft.com/office/officeart/2005/8/layout/process4"/>
    <dgm:cxn modelId="{4EDBCD2C-7D05-4AB7-94D2-C70E25C64993}" type="presOf" srcId="{227F5596-6675-4D07-BAA9-518BD7584E07}" destId="{A12CCA6F-6E53-469E-936E-9351A4A84489}" srcOrd="0" destOrd="0" presId="urn:microsoft.com/office/officeart/2005/8/layout/process4"/>
    <dgm:cxn modelId="{F459DBD2-BB67-4EB9-AEE3-C7A3A332F383}" type="presOf" srcId="{4BB72F90-BDCD-4A4B-84D7-3EAF733E523B}" destId="{7A5E996E-0A00-42D1-ABF3-67AADFD15BAD}" srcOrd="0" destOrd="0" presId="urn:microsoft.com/office/officeart/2005/8/layout/process4"/>
    <dgm:cxn modelId="{9C015AB3-CD64-4134-9137-17E58401338F}" type="presOf" srcId="{4CAB707D-0CC3-4C1F-BFF7-43FAB6BA0E7E}" destId="{09A2FA68-5378-417F-9D1B-AEB9F89AD0F3}" srcOrd="0" destOrd="0" presId="urn:microsoft.com/office/officeart/2005/8/layout/process4"/>
    <dgm:cxn modelId="{6281F67D-0C20-47C4-A0BC-C3A645A652EA}" srcId="{10A45483-ACF3-49DA-9B38-22F2CE3FACCD}" destId="{FAFFB960-1A2D-4FC4-90AA-84B480154B2B}" srcOrd="0" destOrd="0" parTransId="{237F86C7-792E-401D-AB20-7BECFAA77A02}" sibTransId="{C1147F36-89CD-4F04-A67E-4B024895C991}"/>
    <dgm:cxn modelId="{3A9E1018-1048-40EA-B6F9-0F677D77EE47}" type="presOf" srcId="{7D1B36E2-EE53-46EA-8B47-73883D0CAB1A}" destId="{C85D5AF7-34CE-42B5-A141-8BA5A5DC55FC}" srcOrd="1" destOrd="0" presId="urn:microsoft.com/office/officeart/2005/8/layout/process4"/>
    <dgm:cxn modelId="{07FF7D40-FF86-43CE-940E-5057E5687FB6}" srcId="{EC817DF4-39F6-413D-8781-5D48277A3FD8}" destId="{227F5596-6675-4D07-BAA9-518BD7584E07}" srcOrd="2" destOrd="0" parTransId="{250DC64B-8836-4532-8279-84CCC05C9288}" sibTransId="{3F32F182-A84C-4759-A5B1-891814DDC9CA}"/>
    <dgm:cxn modelId="{D92B332F-C1B6-449B-9287-2186C6BAC939}" type="presOf" srcId="{7D1B36E2-EE53-46EA-8B47-73883D0CAB1A}" destId="{6357AE94-8448-45DC-990F-F337E9451735}" srcOrd="0" destOrd="0" presId="urn:microsoft.com/office/officeart/2005/8/layout/process4"/>
    <dgm:cxn modelId="{55A2FF6C-C44B-4C7E-A84C-D616474367E6}" type="presOf" srcId="{22D6164E-2083-4FC4-B9AA-A348520A6353}" destId="{3D72CD2F-C751-49E8-9D00-7EE1E235B18C}" srcOrd="0" destOrd="0" presId="urn:microsoft.com/office/officeart/2005/8/layout/process4"/>
    <dgm:cxn modelId="{BA07447B-2C27-48E3-B4EA-8D01427CE891}" type="presOf" srcId="{4CAB707D-0CC3-4C1F-BFF7-43FAB6BA0E7E}" destId="{3B39374D-4F79-45B2-B2BB-6C8CF3ACF2E3}" srcOrd="1" destOrd="0" presId="urn:microsoft.com/office/officeart/2005/8/layout/process4"/>
    <dgm:cxn modelId="{A0B7A3E2-5304-4FEB-BB48-5309086006A6}" type="presOf" srcId="{EA0B3E8B-1564-41AB-A2E1-C48303DF0013}" destId="{FC50A77F-CF36-448E-92E2-B70C2FFBC355}" srcOrd="0" destOrd="0" presId="urn:microsoft.com/office/officeart/2005/8/layout/process4"/>
    <dgm:cxn modelId="{E1AB6107-B474-4ADC-9B9D-E543479E3267}" srcId="{8CDE78F6-5E81-416A-9FC1-F67967B1CBDF}" destId="{F098C28C-59BD-4C77-AB92-AFFD18755FD2}" srcOrd="0" destOrd="0" parTransId="{94E10476-0717-4DC8-880F-DB65781C8585}" sibTransId="{F2030212-E6B3-4A79-AED7-13BE12BC62CE}"/>
    <dgm:cxn modelId="{6B47D4C5-5F79-42DA-8CD5-984DC59804AE}" srcId="{EC817DF4-39F6-413D-8781-5D48277A3FD8}" destId="{7D1B36E2-EE53-46EA-8B47-73883D0CAB1A}" srcOrd="4" destOrd="0" parTransId="{FF28B438-3593-402F-AD4E-DCB29678D02D}" sibTransId="{175EEF6B-1EA0-4082-B3DB-EEF572202435}"/>
    <dgm:cxn modelId="{E8739E7C-91E4-45FC-859F-278ADF4532B8}" type="presOf" srcId="{10A45483-ACF3-49DA-9B38-22F2CE3FACCD}" destId="{0102A58F-2009-4370-8CEE-84B1E0537799}" srcOrd="1" destOrd="0" presId="urn:microsoft.com/office/officeart/2005/8/layout/process4"/>
    <dgm:cxn modelId="{F69C2D46-6465-4885-9A1E-627B5EBA4C2F}" type="presOf" srcId="{8CDE78F6-5E81-416A-9FC1-F67967B1CBDF}" destId="{2923A7AB-01C7-447B-BFC0-4B26695B7975}" srcOrd="1" destOrd="0" presId="urn:microsoft.com/office/officeart/2005/8/layout/process4"/>
    <dgm:cxn modelId="{DE32D530-E501-4B9D-909F-D4CB58CE5276}" type="presOf" srcId="{227F5596-6675-4D07-BAA9-518BD7584E07}" destId="{1ADA8B6C-DFB3-4BB7-B5AB-31EB9949C4A7}" srcOrd="1" destOrd="0" presId="urn:microsoft.com/office/officeart/2005/8/layout/process4"/>
    <dgm:cxn modelId="{1F02C05B-A6A7-47FF-945D-A9097C66C540}" srcId="{227F5596-6675-4D07-BAA9-518BD7584E07}" destId="{4B1DB5FA-D7E7-4DCD-A1AD-2B8BFAC27E50}" srcOrd="0" destOrd="0" parTransId="{02FB90DF-0E82-4335-B6DA-4AEE9B292D96}" sibTransId="{E2847039-C22D-4CD4-BC09-76CFB2DD2952}"/>
    <dgm:cxn modelId="{6F3908B3-AC1D-41AA-AE15-C93A4240DA72}" type="presOf" srcId="{7D6B69B1-ADB1-4C66-A8C4-1AD7F1DDCB4C}" destId="{99EA6BF0-9FD3-4DB9-AC17-990EC5D5C6A9}" srcOrd="0" destOrd="0" presId="urn:microsoft.com/office/officeart/2005/8/layout/process4"/>
    <dgm:cxn modelId="{032F46D3-80C4-4824-A586-5C6DDB464CCD}" type="presParOf" srcId="{22AF43BB-36B0-48E6-B4EF-A78348D9445B}" destId="{FBD1DAFE-DF22-4CB7-8584-19678FA372AD}" srcOrd="0" destOrd="0" presId="urn:microsoft.com/office/officeart/2005/8/layout/process4"/>
    <dgm:cxn modelId="{CAFC2A45-E672-4A42-920C-61C9C216A10A}" type="presParOf" srcId="{FBD1DAFE-DF22-4CB7-8584-19678FA372AD}" destId="{09A2FA68-5378-417F-9D1B-AEB9F89AD0F3}" srcOrd="0" destOrd="0" presId="urn:microsoft.com/office/officeart/2005/8/layout/process4"/>
    <dgm:cxn modelId="{5CEE320D-9FC6-4B50-9E87-15DBF7625491}" type="presParOf" srcId="{FBD1DAFE-DF22-4CB7-8584-19678FA372AD}" destId="{3B39374D-4F79-45B2-B2BB-6C8CF3ACF2E3}" srcOrd="1" destOrd="0" presId="urn:microsoft.com/office/officeart/2005/8/layout/process4"/>
    <dgm:cxn modelId="{63755D33-5229-4DF2-88B2-51C4DEBC1A31}" type="presParOf" srcId="{FBD1DAFE-DF22-4CB7-8584-19678FA372AD}" destId="{BC6481E5-9E72-4AFF-8DD3-9F3710D54517}" srcOrd="2" destOrd="0" presId="urn:microsoft.com/office/officeart/2005/8/layout/process4"/>
    <dgm:cxn modelId="{430AB69F-558C-406D-9F66-1A17711BCE26}" type="presParOf" srcId="{BC6481E5-9E72-4AFF-8DD3-9F3710D54517}" destId="{7A5E996E-0A00-42D1-ABF3-67AADFD15BAD}" srcOrd="0" destOrd="0" presId="urn:microsoft.com/office/officeart/2005/8/layout/process4"/>
    <dgm:cxn modelId="{8F8A7FA4-0684-41AF-818F-4F4774CA061A}" type="presParOf" srcId="{22AF43BB-36B0-48E6-B4EF-A78348D9445B}" destId="{61E748B6-A279-4AF3-B275-619747759386}" srcOrd="1" destOrd="0" presId="urn:microsoft.com/office/officeart/2005/8/layout/process4"/>
    <dgm:cxn modelId="{042925A0-2758-4D6D-A40F-55361488CBA3}" type="presParOf" srcId="{22AF43BB-36B0-48E6-B4EF-A78348D9445B}" destId="{9D2FAC2E-A733-40E5-AAC7-3A6F7DBFCD3C}" srcOrd="2" destOrd="0" presId="urn:microsoft.com/office/officeart/2005/8/layout/process4"/>
    <dgm:cxn modelId="{52EFFA9D-A5FC-4B33-8658-D959AFB99EA1}" type="presParOf" srcId="{9D2FAC2E-A733-40E5-AAC7-3A6F7DBFCD3C}" destId="{6357AE94-8448-45DC-990F-F337E9451735}" srcOrd="0" destOrd="0" presId="urn:microsoft.com/office/officeart/2005/8/layout/process4"/>
    <dgm:cxn modelId="{C4A595C3-D8E7-45D4-975F-46A3F0477C0A}" type="presParOf" srcId="{9D2FAC2E-A733-40E5-AAC7-3A6F7DBFCD3C}" destId="{C85D5AF7-34CE-42B5-A141-8BA5A5DC55FC}" srcOrd="1" destOrd="0" presId="urn:microsoft.com/office/officeart/2005/8/layout/process4"/>
    <dgm:cxn modelId="{24107466-16E8-498E-83E1-EF018FBF725C}" type="presParOf" srcId="{9D2FAC2E-A733-40E5-AAC7-3A6F7DBFCD3C}" destId="{AF351536-2ED6-44F1-85E7-BCC395A7BD04}" srcOrd="2" destOrd="0" presId="urn:microsoft.com/office/officeart/2005/8/layout/process4"/>
    <dgm:cxn modelId="{5294FF11-D6E3-4EFA-BF65-47D372287DCA}" type="presParOf" srcId="{AF351536-2ED6-44F1-85E7-BCC395A7BD04}" destId="{99EA6BF0-9FD3-4DB9-AC17-990EC5D5C6A9}" srcOrd="0" destOrd="0" presId="urn:microsoft.com/office/officeart/2005/8/layout/process4"/>
    <dgm:cxn modelId="{20812FED-2924-4ACA-969C-0D09833E264A}" type="presParOf" srcId="{22AF43BB-36B0-48E6-B4EF-A78348D9445B}" destId="{7D66E6A8-D84A-49D1-8E06-D3CDC0F30E2A}" srcOrd="3" destOrd="0" presId="urn:microsoft.com/office/officeart/2005/8/layout/process4"/>
    <dgm:cxn modelId="{342EF2AF-19F9-4D43-B934-9C0ABD93C4F9}" type="presParOf" srcId="{22AF43BB-36B0-48E6-B4EF-A78348D9445B}" destId="{0DEDBA44-3EED-41F4-B470-EC0C269D4D46}" srcOrd="4" destOrd="0" presId="urn:microsoft.com/office/officeart/2005/8/layout/process4"/>
    <dgm:cxn modelId="{97D34F1C-70A1-4B1A-B688-6FE300CE09E1}" type="presParOf" srcId="{0DEDBA44-3EED-41F4-B470-EC0C269D4D46}" destId="{3D72CD2F-C751-49E8-9D00-7EE1E235B18C}" srcOrd="0" destOrd="0" presId="urn:microsoft.com/office/officeart/2005/8/layout/process4"/>
    <dgm:cxn modelId="{97CBF56B-DF5A-467E-82AC-48CE090534EA}" type="presParOf" srcId="{0DEDBA44-3EED-41F4-B470-EC0C269D4D46}" destId="{5E2F377E-45F6-4714-9682-6823423DCF98}" srcOrd="1" destOrd="0" presId="urn:microsoft.com/office/officeart/2005/8/layout/process4"/>
    <dgm:cxn modelId="{3C418A21-304A-4BD5-B761-2B84313E014A}" type="presParOf" srcId="{0DEDBA44-3EED-41F4-B470-EC0C269D4D46}" destId="{462E3F63-3ED0-40BF-A4AC-496075682FC7}" srcOrd="2" destOrd="0" presId="urn:microsoft.com/office/officeart/2005/8/layout/process4"/>
    <dgm:cxn modelId="{BEE93294-F54D-401C-892E-FE0BDCE7FC15}" type="presParOf" srcId="{462E3F63-3ED0-40BF-A4AC-496075682FC7}" destId="{FC50A77F-CF36-448E-92E2-B70C2FFBC355}" srcOrd="0" destOrd="0" presId="urn:microsoft.com/office/officeart/2005/8/layout/process4"/>
    <dgm:cxn modelId="{BA8FB86A-F195-471A-9EAD-686DB322F157}" type="presParOf" srcId="{22AF43BB-36B0-48E6-B4EF-A78348D9445B}" destId="{18BA9BF0-4733-4EB0-810D-75FA0D4A3F3A}" srcOrd="5" destOrd="0" presId="urn:microsoft.com/office/officeart/2005/8/layout/process4"/>
    <dgm:cxn modelId="{DE37E5FA-2EDC-40F6-9947-39D1196960C4}" type="presParOf" srcId="{22AF43BB-36B0-48E6-B4EF-A78348D9445B}" destId="{6B085495-8D38-4D79-B186-87C1FB68D2F9}" srcOrd="6" destOrd="0" presId="urn:microsoft.com/office/officeart/2005/8/layout/process4"/>
    <dgm:cxn modelId="{963C6406-1773-479B-9DB1-B29815BC526D}" type="presParOf" srcId="{6B085495-8D38-4D79-B186-87C1FB68D2F9}" destId="{A12CCA6F-6E53-469E-936E-9351A4A84489}" srcOrd="0" destOrd="0" presId="urn:microsoft.com/office/officeart/2005/8/layout/process4"/>
    <dgm:cxn modelId="{05B7A8E6-414D-4058-8C6F-2FEDC50062AB}" type="presParOf" srcId="{6B085495-8D38-4D79-B186-87C1FB68D2F9}" destId="{1ADA8B6C-DFB3-4BB7-B5AB-31EB9949C4A7}" srcOrd="1" destOrd="0" presId="urn:microsoft.com/office/officeart/2005/8/layout/process4"/>
    <dgm:cxn modelId="{FB75C87C-A9A0-40B4-A3E6-9658D2D1AD6E}" type="presParOf" srcId="{6B085495-8D38-4D79-B186-87C1FB68D2F9}" destId="{A4EC9660-B531-4E53-B360-7012893B386E}" srcOrd="2" destOrd="0" presId="urn:microsoft.com/office/officeart/2005/8/layout/process4"/>
    <dgm:cxn modelId="{551D52C7-5BDE-4E86-9A73-F7B8AF767A14}" type="presParOf" srcId="{A4EC9660-B531-4E53-B360-7012893B386E}" destId="{A29DA404-0BD9-45CC-AA45-02DE9CD27A30}" srcOrd="0" destOrd="0" presId="urn:microsoft.com/office/officeart/2005/8/layout/process4"/>
    <dgm:cxn modelId="{CB843C2A-9D5F-462A-BA10-3D8780F98EAD}" type="presParOf" srcId="{22AF43BB-36B0-48E6-B4EF-A78348D9445B}" destId="{99A7BCD5-7636-4886-B24A-EDBE7F96E739}" srcOrd="7" destOrd="0" presId="urn:microsoft.com/office/officeart/2005/8/layout/process4"/>
    <dgm:cxn modelId="{B7235ECA-69A5-4900-ACA5-A4469EAC56FA}" type="presParOf" srcId="{22AF43BB-36B0-48E6-B4EF-A78348D9445B}" destId="{8D7AF07F-27BE-451F-91A9-554470CA91BE}" srcOrd="8" destOrd="0" presId="urn:microsoft.com/office/officeart/2005/8/layout/process4"/>
    <dgm:cxn modelId="{6F1A4D94-50C9-4A76-86A5-8D43C19217C5}" type="presParOf" srcId="{8D7AF07F-27BE-451F-91A9-554470CA91BE}" destId="{C8AF2533-8A0D-4ED4-80C1-C61728635ABF}" srcOrd="0" destOrd="0" presId="urn:microsoft.com/office/officeart/2005/8/layout/process4"/>
    <dgm:cxn modelId="{6232B770-5316-45C9-8503-DD510DD80B2C}" type="presParOf" srcId="{8D7AF07F-27BE-451F-91A9-554470CA91BE}" destId="{0102A58F-2009-4370-8CEE-84B1E0537799}" srcOrd="1" destOrd="0" presId="urn:microsoft.com/office/officeart/2005/8/layout/process4"/>
    <dgm:cxn modelId="{3FD1F44F-6D2D-474C-9871-03F44CF3580B}" type="presParOf" srcId="{8D7AF07F-27BE-451F-91A9-554470CA91BE}" destId="{8EFB8FAC-CB9E-4F62-8086-26251EA44BCA}" srcOrd="2" destOrd="0" presId="urn:microsoft.com/office/officeart/2005/8/layout/process4"/>
    <dgm:cxn modelId="{72887E48-92AA-467C-87C5-56DB639DC6C8}" type="presParOf" srcId="{8EFB8FAC-CB9E-4F62-8086-26251EA44BCA}" destId="{D75A3989-5157-4C44-8B45-EC0C7FA4A9A1}" srcOrd="0" destOrd="0" presId="urn:microsoft.com/office/officeart/2005/8/layout/process4"/>
    <dgm:cxn modelId="{3FE3589D-FC0D-4AE1-8D96-FABA2820157F}" type="presParOf" srcId="{8EFB8FAC-CB9E-4F62-8086-26251EA44BCA}" destId="{0FD1214F-9274-4DBA-BA0C-99CFA865AA12}" srcOrd="1" destOrd="0" presId="urn:microsoft.com/office/officeart/2005/8/layout/process4"/>
    <dgm:cxn modelId="{C4FE410D-5E67-4578-912C-921C4613C12A}" type="presParOf" srcId="{22AF43BB-36B0-48E6-B4EF-A78348D9445B}" destId="{DA0B61EB-BE2F-4280-9670-8CF24C6A9768}" srcOrd="9" destOrd="0" presId="urn:microsoft.com/office/officeart/2005/8/layout/process4"/>
    <dgm:cxn modelId="{9DBDA150-10DB-4AD2-883F-D3EEF78963F7}" type="presParOf" srcId="{22AF43BB-36B0-48E6-B4EF-A78348D9445B}" destId="{B88F94C2-5BEA-451A-A02A-2F9B01577F80}" srcOrd="10" destOrd="0" presId="urn:microsoft.com/office/officeart/2005/8/layout/process4"/>
    <dgm:cxn modelId="{09150FCE-636F-48C8-8127-2153E78741C6}" type="presParOf" srcId="{B88F94C2-5BEA-451A-A02A-2F9B01577F80}" destId="{B18EE3D3-83F2-40F9-9500-3C29B6ED9ED3}" srcOrd="0" destOrd="0" presId="urn:microsoft.com/office/officeart/2005/8/layout/process4"/>
    <dgm:cxn modelId="{46E90013-778A-4DDE-BDEC-E9E09201DD0D}" type="presParOf" srcId="{B88F94C2-5BEA-451A-A02A-2F9B01577F80}" destId="{2923A7AB-01C7-447B-BFC0-4B26695B7975}" srcOrd="1" destOrd="0" presId="urn:microsoft.com/office/officeart/2005/8/layout/process4"/>
    <dgm:cxn modelId="{5D95E373-7051-4963-842B-665AA5F230D0}" type="presParOf" srcId="{B88F94C2-5BEA-451A-A02A-2F9B01577F80}" destId="{93EE4F1D-274D-406E-A608-9434C972B122}" srcOrd="2" destOrd="0" presId="urn:microsoft.com/office/officeart/2005/8/layout/process4"/>
    <dgm:cxn modelId="{A05FE5B6-8787-4B49-99C6-5917D2FB1950}" type="presParOf" srcId="{93EE4F1D-274D-406E-A608-9434C972B122}" destId="{14C64662-C7FB-4F0C-BC71-F939D17E3F4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4419462-7435-4FF8-9823-EC8B261931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AF38857-8712-4B70-8BEB-29D878C8F0B2}">
      <dgm:prSet phldrT="[Texto]"/>
      <dgm:spPr/>
      <dgm:t>
        <a:bodyPr/>
        <a:lstStyle/>
        <a:p>
          <a:r>
            <a:rPr lang="es-ES_tradnl" dirty="0" smtClean="0"/>
            <a:t>PRE-TESTS</a:t>
          </a:r>
          <a:endParaRPr lang="es-AR" dirty="0"/>
        </a:p>
      </dgm:t>
    </dgm:pt>
    <dgm:pt modelId="{A00534E5-0D6D-418F-AB9D-C164BAE6F30C}" type="parTrans" cxnId="{CF489DE6-7C52-4F64-92CC-BBC4F3BF0D65}">
      <dgm:prSet/>
      <dgm:spPr/>
      <dgm:t>
        <a:bodyPr/>
        <a:lstStyle/>
        <a:p>
          <a:endParaRPr lang="es-AR"/>
        </a:p>
      </dgm:t>
    </dgm:pt>
    <dgm:pt modelId="{559B3D17-B8E6-45F7-BF0C-9BAF19455136}" type="sibTrans" cxnId="{CF489DE6-7C52-4F64-92CC-BBC4F3BF0D65}">
      <dgm:prSet/>
      <dgm:spPr/>
      <dgm:t>
        <a:bodyPr/>
        <a:lstStyle/>
        <a:p>
          <a:endParaRPr lang="es-AR"/>
        </a:p>
      </dgm:t>
    </dgm:pt>
    <dgm:pt modelId="{7D9EBDBA-67A6-4457-B24F-402B865BF246}">
      <dgm:prSet phldrT="[Texto]"/>
      <dgm:spPr/>
      <dgm:t>
        <a:bodyPr/>
        <a:lstStyle/>
        <a:p>
          <a:r>
            <a:rPr lang="es-ES_tradnl" dirty="0" smtClean="0"/>
            <a:t>POST-TESTS</a:t>
          </a:r>
          <a:endParaRPr lang="es-AR" dirty="0"/>
        </a:p>
      </dgm:t>
    </dgm:pt>
    <dgm:pt modelId="{8047CC2F-D017-49E0-B923-A939E1D29239}" type="parTrans" cxnId="{57E61DB9-C44C-4CD0-BFE8-EEFF51124D73}">
      <dgm:prSet/>
      <dgm:spPr/>
      <dgm:t>
        <a:bodyPr/>
        <a:lstStyle/>
        <a:p>
          <a:endParaRPr lang="es-AR"/>
        </a:p>
      </dgm:t>
    </dgm:pt>
    <dgm:pt modelId="{BB7627E4-B419-4B0C-A42D-EED74F55C3E7}" type="sibTrans" cxnId="{57E61DB9-C44C-4CD0-BFE8-EEFF51124D73}">
      <dgm:prSet/>
      <dgm:spPr/>
      <dgm:t>
        <a:bodyPr/>
        <a:lstStyle/>
        <a:p>
          <a:endParaRPr lang="es-AR"/>
        </a:p>
      </dgm:t>
    </dgm:pt>
    <dgm:pt modelId="{45077F65-1C00-4CFC-BFA5-BA53D881FE24}">
      <dgm:prSet phldrT="[Texto]"/>
      <dgm:spPr/>
      <dgm:t>
        <a:bodyPr/>
        <a:lstStyle/>
        <a:p>
          <a:r>
            <a:rPr lang="es-ES_tradnl" dirty="0" smtClean="0"/>
            <a:t>Prueba piloto</a:t>
          </a:r>
          <a:endParaRPr lang="es-AR" dirty="0"/>
        </a:p>
      </dgm:t>
    </dgm:pt>
    <dgm:pt modelId="{D24E08F6-204F-4C0D-BA66-785A132A3C9D}" type="parTrans" cxnId="{4975339F-4005-4757-ACD1-BEBC25882C2D}">
      <dgm:prSet/>
      <dgm:spPr/>
      <dgm:t>
        <a:bodyPr/>
        <a:lstStyle/>
        <a:p>
          <a:endParaRPr lang="es-AR"/>
        </a:p>
      </dgm:t>
    </dgm:pt>
    <dgm:pt modelId="{1E2B594D-7EE1-40A8-88F0-A214CCEC1D96}" type="sibTrans" cxnId="{4975339F-4005-4757-ACD1-BEBC25882C2D}">
      <dgm:prSet/>
      <dgm:spPr/>
      <dgm:t>
        <a:bodyPr/>
        <a:lstStyle/>
        <a:p>
          <a:endParaRPr lang="es-AR"/>
        </a:p>
      </dgm:t>
    </dgm:pt>
    <dgm:pt modelId="{3B4AEAD7-4B40-4B1E-8474-5C509FD92E3F}">
      <dgm:prSet phldrT="[Texto]"/>
      <dgm:spPr/>
      <dgm:t>
        <a:bodyPr/>
        <a:lstStyle/>
        <a:p>
          <a:r>
            <a:rPr lang="es-ES_tradnl" dirty="0" smtClean="0"/>
            <a:t>Medición del poder comunicacional del mensaje</a:t>
          </a:r>
          <a:endParaRPr lang="es-AR" dirty="0"/>
        </a:p>
      </dgm:t>
    </dgm:pt>
    <dgm:pt modelId="{14D8FD65-348C-485A-9606-ADC37BD23350}" type="parTrans" cxnId="{D7E861C2-A4CE-4805-B6DF-1016FF68E2FC}">
      <dgm:prSet/>
      <dgm:spPr/>
      <dgm:t>
        <a:bodyPr/>
        <a:lstStyle/>
        <a:p>
          <a:endParaRPr lang="es-AR"/>
        </a:p>
      </dgm:t>
    </dgm:pt>
    <dgm:pt modelId="{963A1F84-2C43-49F5-A4A0-2F2AA72C19DC}" type="sibTrans" cxnId="{D7E861C2-A4CE-4805-B6DF-1016FF68E2FC}">
      <dgm:prSet/>
      <dgm:spPr/>
      <dgm:t>
        <a:bodyPr/>
        <a:lstStyle/>
        <a:p>
          <a:endParaRPr lang="es-AR"/>
        </a:p>
      </dgm:t>
    </dgm:pt>
    <dgm:pt modelId="{CFA92990-C8F4-426D-B2BF-FB554D8B4EF1}">
      <dgm:prSet phldrT="[Texto]"/>
      <dgm:spPr/>
      <dgm:t>
        <a:bodyPr/>
        <a:lstStyle/>
        <a:p>
          <a:r>
            <a:rPr lang="es-ES_tradnl" dirty="0" smtClean="0"/>
            <a:t>Facilidad de comprensión del mensaje</a:t>
          </a:r>
          <a:endParaRPr lang="es-AR" dirty="0"/>
        </a:p>
      </dgm:t>
    </dgm:pt>
    <dgm:pt modelId="{50ECD94A-9730-46AB-B8BA-AE3B46389FE3}" type="parTrans" cxnId="{FBB2DB6D-6DE9-46D5-AB6B-35AD6828B2D1}">
      <dgm:prSet/>
      <dgm:spPr/>
      <dgm:t>
        <a:bodyPr/>
        <a:lstStyle/>
        <a:p>
          <a:endParaRPr lang="es-AR"/>
        </a:p>
      </dgm:t>
    </dgm:pt>
    <dgm:pt modelId="{4D691D07-39E9-4C26-8BDF-1E6958A26A5C}" type="sibTrans" cxnId="{FBB2DB6D-6DE9-46D5-AB6B-35AD6828B2D1}">
      <dgm:prSet/>
      <dgm:spPr/>
      <dgm:t>
        <a:bodyPr/>
        <a:lstStyle/>
        <a:p>
          <a:endParaRPr lang="es-AR"/>
        </a:p>
      </dgm:t>
    </dgm:pt>
    <dgm:pt modelId="{79EA1C73-2130-4B3B-8D38-912B75048E3C}">
      <dgm:prSet phldrT="[Texto]"/>
      <dgm:spPr/>
      <dgm:t>
        <a:bodyPr/>
        <a:lstStyle/>
        <a:p>
          <a:r>
            <a:rPr lang="es-ES_tradnl" dirty="0" smtClean="0"/>
            <a:t>Diseño del mensaje</a:t>
          </a:r>
          <a:endParaRPr lang="es-AR" dirty="0"/>
        </a:p>
      </dgm:t>
    </dgm:pt>
    <dgm:pt modelId="{4FF0EDB8-9E7F-47B0-ACC4-10989BCB4645}" type="parTrans" cxnId="{2627BFE6-D10A-48EF-9700-59AE1A333614}">
      <dgm:prSet/>
      <dgm:spPr/>
      <dgm:t>
        <a:bodyPr/>
        <a:lstStyle/>
        <a:p>
          <a:endParaRPr lang="es-AR"/>
        </a:p>
      </dgm:t>
    </dgm:pt>
    <dgm:pt modelId="{F011DDD4-2AEF-4ACF-BCFA-F3187BF47D74}" type="sibTrans" cxnId="{2627BFE6-D10A-48EF-9700-59AE1A333614}">
      <dgm:prSet/>
      <dgm:spPr/>
      <dgm:t>
        <a:bodyPr/>
        <a:lstStyle/>
        <a:p>
          <a:endParaRPr lang="es-AR"/>
        </a:p>
      </dgm:t>
    </dgm:pt>
    <dgm:pt modelId="{6B18127D-75EE-4C35-9144-7E6FAABE1006}">
      <dgm:prSet phldrT="[Texto]"/>
      <dgm:spPr/>
      <dgm:t>
        <a:bodyPr/>
        <a:lstStyle/>
        <a:p>
          <a:r>
            <a:rPr lang="es-ES_tradnl" dirty="0" smtClean="0"/>
            <a:t>Medición de efecto cognoscitivo</a:t>
          </a:r>
          <a:endParaRPr lang="es-AR" dirty="0"/>
        </a:p>
      </dgm:t>
    </dgm:pt>
    <dgm:pt modelId="{9F0B93F9-DAE4-453B-AB5F-31BC751541DD}" type="parTrans" cxnId="{C3EE8EFB-C801-47C1-BC2F-1993CDA3DE97}">
      <dgm:prSet/>
      <dgm:spPr/>
      <dgm:t>
        <a:bodyPr/>
        <a:lstStyle/>
        <a:p>
          <a:endParaRPr lang="es-AR"/>
        </a:p>
      </dgm:t>
    </dgm:pt>
    <dgm:pt modelId="{D582186B-B487-40AD-BCBD-A17E4DC973B7}" type="sibTrans" cxnId="{C3EE8EFB-C801-47C1-BC2F-1993CDA3DE97}">
      <dgm:prSet/>
      <dgm:spPr/>
      <dgm:t>
        <a:bodyPr/>
        <a:lstStyle/>
        <a:p>
          <a:endParaRPr lang="es-AR"/>
        </a:p>
      </dgm:t>
    </dgm:pt>
    <dgm:pt modelId="{10201A77-C725-4BC6-96D9-D3CBBB617EAB}">
      <dgm:prSet phldrT="[Texto]"/>
      <dgm:spPr/>
      <dgm:t>
        <a:bodyPr/>
        <a:lstStyle/>
        <a:p>
          <a:r>
            <a:rPr lang="es-ES_tradnl" dirty="0" smtClean="0"/>
            <a:t>Medición de la comprensión</a:t>
          </a:r>
          <a:endParaRPr lang="es-AR" dirty="0"/>
        </a:p>
      </dgm:t>
    </dgm:pt>
    <dgm:pt modelId="{AA15489E-FA5A-4A8D-AA4E-EF151C11E962}" type="parTrans" cxnId="{8CC75F81-E07F-4926-9236-3F1A50917BEC}">
      <dgm:prSet/>
      <dgm:spPr/>
      <dgm:t>
        <a:bodyPr/>
        <a:lstStyle/>
        <a:p>
          <a:endParaRPr lang="es-AR"/>
        </a:p>
      </dgm:t>
    </dgm:pt>
    <dgm:pt modelId="{19599EEB-339C-4A08-BA9B-E006260B77BD}" type="sibTrans" cxnId="{8CC75F81-E07F-4926-9236-3F1A50917BEC}">
      <dgm:prSet/>
      <dgm:spPr/>
      <dgm:t>
        <a:bodyPr/>
        <a:lstStyle/>
        <a:p>
          <a:endParaRPr lang="es-AR"/>
        </a:p>
      </dgm:t>
    </dgm:pt>
    <dgm:pt modelId="{437AABDB-DAFA-45D9-AE7E-29144466A868}">
      <dgm:prSet phldrT="[Texto]"/>
      <dgm:spPr/>
      <dgm:t>
        <a:bodyPr/>
        <a:lstStyle/>
        <a:p>
          <a:r>
            <a:rPr lang="es-ES_tradnl" dirty="0" smtClean="0"/>
            <a:t>Medición de intención de compra</a:t>
          </a:r>
          <a:endParaRPr lang="es-AR" dirty="0"/>
        </a:p>
      </dgm:t>
    </dgm:pt>
    <dgm:pt modelId="{FACD709F-8141-48EC-81B5-25962BAFBCBC}" type="parTrans" cxnId="{F6F6F839-9DBA-4E2B-BB98-3842673BF6EB}">
      <dgm:prSet/>
      <dgm:spPr/>
      <dgm:t>
        <a:bodyPr/>
        <a:lstStyle/>
        <a:p>
          <a:endParaRPr lang="es-AR"/>
        </a:p>
      </dgm:t>
    </dgm:pt>
    <dgm:pt modelId="{A8F8F711-4BE6-4022-91D2-8296476E3EF3}" type="sibTrans" cxnId="{F6F6F839-9DBA-4E2B-BB98-3842673BF6EB}">
      <dgm:prSet/>
      <dgm:spPr/>
      <dgm:t>
        <a:bodyPr/>
        <a:lstStyle/>
        <a:p>
          <a:endParaRPr lang="es-AR"/>
        </a:p>
      </dgm:t>
    </dgm:pt>
    <dgm:pt modelId="{BAC706DA-B3D1-487B-B779-830695B94B65}">
      <dgm:prSet phldrT="[Texto]"/>
      <dgm:spPr/>
      <dgm:t>
        <a:bodyPr/>
        <a:lstStyle/>
        <a:p>
          <a:r>
            <a:rPr lang="es-ES_tradnl" dirty="0" smtClean="0"/>
            <a:t>Medición de actitud hacia el producto</a:t>
          </a:r>
          <a:endParaRPr lang="es-AR" dirty="0"/>
        </a:p>
      </dgm:t>
    </dgm:pt>
    <dgm:pt modelId="{3B0AE896-086B-4D12-ACBE-1CCB6CA94782}" type="parTrans" cxnId="{BC5BAFE9-B866-4E13-818C-071C6BD67B76}">
      <dgm:prSet/>
      <dgm:spPr/>
    </dgm:pt>
    <dgm:pt modelId="{5AD22593-BEEE-4104-8252-22697D2F59EC}" type="sibTrans" cxnId="{BC5BAFE9-B866-4E13-818C-071C6BD67B76}">
      <dgm:prSet/>
      <dgm:spPr/>
    </dgm:pt>
    <dgm:pt modelId="{E567EAF0-04F8-454F-8DFC-66A185B35D5A}" type="pres">
      <dgm:prSet presAssocID="{24419462-7435-4FF8-9823-EC8B261931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ACD479A-C0DC-4545-94D9-B610A90546D5}" type="pres">
      <dgm:prSet presAssocID="{8AF38857-8712-4B70-8BEB-29D878C8F0B2}" presName="parentLin" presStyleCnt="0"/>
      <dgm:spPr/>
    </dgm:pt>
    <dgm:pt modelId="{6B8E91D7-B647-4641-B8E2-D43C1D8DAA61}" type="pres">
      <dgm:prSet presAssocID="{8AF38857-8712-4B70-8BEB-29D878C8F0B2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6AEF289E-3F3E-4626-A253-E2978622D7F2}" type="pres">
      <dgm:prSet presAssocID="{8AF38857-8712-4B70-8BEB-29D878C8F0B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10BFCD0-612A-4566-AD2F-2930A52F8AB5}" type="pres">
      <dgm:prSet presAssocID="{8AF38857-8712-4B70-8BEB-29D878C8F0B2}" presName="negativeSpace" presStyleCnt="0"/>
      <dgm:spPr/>
    </dgm:pt>
    <dgm:pt modelId="{0D25E120-0273-4F9C-A3EF-2E70A472413C}" type="pres">
      <dgm:prSet presAssocID="{8AF38857-8712-4B70-8BEB-29D878C8F0B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68BA65D-57A3-4F5B-9C4A-35991AD75DC2}" type="pres">
      <dgm:prSet presAssocID="{559B3D17-B8E6-45F7-BF0C-9BAF19455136}" presName="spaceBetweenRectangles" presStyleCnt="0"/>
      <dgm:spPr/>
    </dgm:pt>
    <dgm:pt modelId="{F06262F4-E688-4641-9437-AE4A61316AD0}" type="pres">
      <dgm:prSet presAssocID="{7D9EBDBA-67A6-4457-B24F-402B865BF246}" presName="parentLin" presStyleCnt="0"/>
      <dgm:spPr/>
    </dgm:pt>
    <dgm:pt modelId="{028A56B5-1398-4B53-BA3E-F2A675F645DC}" type="pres">
      <dgm:prSet presAssocID="{7D9EBDBA-67A6-4457-B24F-402B865BF246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06C34F4D-3545-4628-A4E3-6218467ECED6}" type="pres">
      <dgm:prSet presAssocID="{7D9EBDBA-67A6-4457-B24F-402B865BF2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81B377-C4BF-4A6E-8C68-4892670127E6}" type="pres">
      <dgm:prSet presAssocID="{7D9EBDBA-67A6-4457-B24F-402B865BF246}" presName="negativeSpace" presStyleCnt="0"/>
      <dgm:spPr/>
    </dgm:pt>
    <dgm:pt modelId="{3E60CA1C-78CA-4B51-AE7F-F385B1495690}" type="pres">
      <dgm:prSet presAssocID="{7D9EBDBA-67A6-4457-B24F-402B865BF24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7E861C2-A4CE-4805-B6DF-1016FF68E2FC}" srcId="{8AF38857-8712-4B70-8BEB-29D878C8F0B2}" destId="{3B4AEAD7-4B40-4B1E-8474-5C509FD92E3F}" srcOrd="1" destOrd="0" parTransId="{14D8FD65-348C-485A-9606-ADC37BD23350}" sibTransId="{963A1F84-2C43-49F5-A4A0-2F2AA72C19DC}"/>
    <dgm:cxn modelId="{2627BFE6-D10A-48EF-9700-59AE1A333614}" srcId="{8AF38857-8712-4B70-8BEB-29D878C8F0B2}" destId="{79EA1C73-2130-4B3B-8D38-912B75048E3C}" srcOrd="3" destOrd="0" parTransId="{4FF0EDB8-9E7F-47B0-ACC4-10989BCB4645}" sibTransId="{F011DDD4-2AEF-4ACF-BCFA-F3187BF47D74}"/>
    <dgm:cxn modelId="{4975339F-4005-4757-ACD1-BEBC25882C2D}" srcId="{8AF38857-8712-4B70-8BEB-29D878C8F0B2}" destId="{45077F65-1C00-4CFC-BFA5-BA53D881FE24}" srcOrd="0" destOrd="0" parTransId="{D24E08F6-204F-4C0D-BA66-785A132A3C9D}" sibTransId="{1E2B594D-7EE1-40A8-88F0-A214CCEC1D96}"/>
    <dgm:cxn modelId="{FBB2DB6D-6DE9-46D5-AB6B-35AD6828B2D1}" srcId="{8AF38857-8712-4B70-8BEB-29D878C8F0B2}" destId="{CFA92990-C8F4-426D-B2BF-FB554D8B4EF1}" srcOrd="2" destOrd="0" parTransId="{50ECD94A-9730-46AB-B8BA-AE3B46389FE3}" sibTransId="{4D691D07-39E9-4C26-8BDF-1E6958A26A5C}"/>
    <dgm:cxn modelId="{0AABB2C5-5471-4D01-A70D-744B8408E3FE}" type="presOf" srcId="{10201A77-C725-4BC6-96D9-D3CBBB617EAB}" destId="{3E60CA1C-78CA-4B51-AE7F-F385B1495690}" srcOrd="0" destOrd="1" presId="urn:microsoft.com/office/officeart/2005/8/layout/list1"/>
    <dgm:cxn modelId="{08C3F614-94BD-4AE5-A383-CF029626264B}" type="presOf" srcId="{45077F65-1C00-4CFC-BFA5-BA53D881FE24}" destId="{0D25E120-0273-4F9C-A3EF-2E70A472413C}" srcOrd="0" destOrd="0" presId="urn:microsoft.com/office/officeart/2005/8/layout/list1"/>
    <dgm:cxn modelId="{CF489DE6-7C52-4F64-92CC-BBC4F3BF0D65}" srcId="{24419462-7435-4FF8-9823-EC8B26193186}" destId="{8AF38857-8712-4B70-8BEB-29D878C8F0B2}" srcOrd="0" destOrd="0" parTransId="{A00534E5-0D6D-418F-AB9D-C164BAE6F30C}" sibTransId="{559B3D17-B8E6-45F7-BF0C-9BAF19455136}"/>
    <dgm:cxn modelId="{8CC75F81-E07F-4926-9236-3F1A50917BEC}" srcId="{7D9EBDBA-67A6-4457-B24F-402B865BF246}" destId="{10201A77-C725-4BC6-96D9-D3CBBB617EAB}" srcOrd="1" destOrd="0" parTransId="{AA15489E-FA5A-4A8D-AA4E-EF151C11E962}" sibTransId="{19599EEB-339C-4A08-BA9B-E006260B77BD}"/>
    <dgm:cxn modelId="{C3EE8EFB-C801-47C1-BC2F-1993CDA3DE97}" srcId="{7D9EBDBA-67A6-4457-B24F-402B865BF246}" destId="{6B18127D-75EE-4C35-9144-7E6FAABE1006}" srcOrd="0" destOrd="0" parTransId="{9F0B93F9-DAE4-453B-AB5F-31BC751541DD}" sibTransId="{D582186B-B487-40AD-BCBD-A17E4DC973B7}"/>
    <dgm:cxn modelId="{F76C1BCB-ED7C-469F-9E7D-54BC33B7AF44}" type="presOf" srcId="{79EA1C73-2130-4B3B-8D38-912B75048E3C}" destId="{0D25E120-0273-4F9C-A3EF-2E70A472413C}" srcOrd="0" destOrd="3" presId="urn:microsoft.com/office/officeart/2005/8/layout/list1"/>
    <dgm:cxn modelId="{DAB68B68-1BC9-444F-9AE8-8A2DB17B6AFC}" type="presOf" srcId="{6B18127D-75EE-4C35-9144-7E6FAABE1006}" destId="{3E60CA1C-78CA-4B51-AE7F-F385B1495690}" srcOrd="0" destOrd="0" presId="urn:microsoft.com/office/officeart/2005/8/layout/list1"/>
    <dgm:cxn modelId="{5C9A5C16-17D4-4E21-A9AA-468BDB6E2851}" type="presOf" srcId="{8AF38857-8712-4B70-8BEB-29D878C8F0B2}" destId="{6AEF289E-3F3E-4626-A253-E2978622D7F2}" srcOrd="1" destOrd="0" presId="urn:microsoft.com/office/officeart/2005/8/layout/list1"/>
    <dgm:cxn modelId="{1778A661-4C75-4669-A548-066C25E0E84E}" type="presOf" srcId="{BAC706DA-B3D1-487B-B779-830695B94B65}" destId="{3E60CA1C-78CA-4B51-AE7F-F385B1495690}" srcOrd="0" destOrd="3" presId="urn:microsoft.com/office/officeart/2005/8/layout/list1"/>
    <dgm:cxn modelId="{57E61DB9-C44C-4CD0-BFE8-EEFF51124D73}" srcId="{24419462-7435-4FF8-9823-EC8B26193186}" destId="{7D9EBDBA-67A6-4457-B24F-402B865BF246}" srcOrd="1" destOrd="0" parTransId="{8047CC2F-D017-49E0-B923-A939E1D29239}" sibTransId="{BB7627E4-B419-4B0C-A42D-EED74F55C3E7}"/>
    <dgm:cxn modelId="{5AE9D2F5-92F4-42B8-9A5E-32FA98C915CE}" type="presOf" srcId="{3B4AEAD7-4B40-4B1E-8474-5C509FD92E3F}" destId="{0D25E120-0273-4F9C-A3EF-2E70A472413C}" srcOrd="0" destOrd="1" presId="urn:microsoft.com/office/officeart/2005/8/layout/list1"/>
    <dgm:cxn modelId="{7017D763-4D17-4A72-A966-34967E3F243D}" type="presOf" srcId="{8AF38857-8712-4B70-8BEB-29D878C8F0B2}" destId="{6B8E91D7-B647-4641-B8E2-D43C1D8DAA61}" srcOrd="0" destOrd="0" presId="urn:microsoft.com/office/officeart/2005/8/layout/list1"/>
    <dgm:cxn modelId="{BC5BAFE9-B866-4E13-818C-071C6BD67B76}" srcId="{7D9EBDBA-67A6-4457-B24F-402B865BF246}" destId="{BAC706DA-B3D1-487B-B779-830695B94B65}" srcOrd="3" destOrd="0" parTransId="{3B0AE896-086B-4D12-ACBE-1CCB6CA94782}" sibTransId="{5AD22593-BEEE-4104-8252-22697D2F59EC}"/>
    <dgm:cxn modelId="{10FD9F6B-F902-451C-83E4-4637859FDE0B}" type="presOf" srcId="{CFA92990-C8F4-426D-B2BF-FB554D8B4EF1}" destId="{0D25E120-0273-4F9C-A3EF-2E70A472413C}" srcOrd="0" destOrd="2" presId="urn:microsoft.com/office/officeart/2005/8/layout/list1"/>
    <dgm:cxn modelId="{33F513BE-EC63-4D60-9C44-056606C22560}" type="presOf" srcId="{437AABDB-DAFA-45D9-AE7E-29144466A868}" destId="{3E60CA1C-78CA-4B51-AE7F-F385B1495690}" srcOrd="0" destOrd="2" presId="urn:microsoft.com/office/officeart/2005/8/layout/list1"/>
    <dgm:cxn modelId="{112C512F-3CD0-4DE7-91DC-09FC6D544CF8}" type="presOf" srcId="{24419462-7435-4FF8-9823-EC8B26193186}" destId="{E567EAF0-04F8-454F-8DFC-66A185B35D5A}" srcOrd="0" destOrd="0" presId="urn:microsoft.com/office/officeart/2005/8/layout/list1"/>
    <dgm:cxn modelId="{F6F6F839-9DBA-4E2B-BB98-3842673BF6EB}" srcId="{7D9EBDBA-67A6-4457-B24F-402B865BF246}" destId="{437AABDB-DAFA-45D9-AE7E-29144466A868}" srcOrd="2" destOrd="0" parTransId="{FACD709F-8141-48EC-81B5-25962BAFBCBC}" sibTransId="{A8F8F711-4BE6-4022-91D2-8296476E3EF3}"/>
    <dgm:cxn modelId="{52DA6B7F-085E-4E41-AB6D-3BBD032960D5}" type="presOf" srcId="{7D9EBDBA-67A6-4457-B24F-402B865BF246}" destId="{06C34F4D-3545-4628-A4E3-6218467ECED6}" srcOrd="1" destOrd="0" presId="urn:microsoft.com/office/officeart/2005/8/layout/list1"/>
    <dgm:cxn modelId="{6B29B1A3-4E83-4697-99C4-57FA5561407B}" type="presOf" srcId="{7D9EBDBA-67A6-4457-B24F-402B865BF246}" destId="{028A56B5-1398-4B53-BA3E-F2A675F645DC}" srcOrd="0" destOrd="0" presId="urn:microsoft.com/office/officeart/2005/8/layout/list1"/>
    <dgm:cxn modelId="{C909ABBA-C05C-4A21-AFF9-3696E0E67255}" type="presParOf" srcId="{E567EAF0-04F8-454F-8DFC-66A185B35D5A}" destId="{5ACD479A-C0DC-4545-94D9-B610A90546D5}" srcOrd="0" destOrd="0" presId="urn:microsoft.com/office/officeart/2005/8/layout/list1"/>
    <dgm:cxn modelId="{7A61B7C8-E326-4F8C-97BA-D5382E0458CA}" type="presParOf" srcId="{5ACD479A-C0DC-4545-94D9-B610A90546D5}" destId="{6B8E91D7-B647-4641-B8E2-D43C1D8DAA61}" srcOrd="0" destOrd="0" presId="urn:microsoft.com/office/officeart/2005/8/layout/list1"/>
    <dgm:cxn modelId="{77DFE50E-3065-4381-897A-7600FE1FEEC4}" type="presParOf" srcId="{5ACD479A-C0DC-4545-94D9-B610A90546D5}" destId="{6AEF289E-3F3E-4626-A253-E2978622D7F2}" srcOrd="1" destOrd="0" presId="urn:microsoft.com/office/officeart/2005/8/layout/list1"/>
    <dgm:cxn modelId="{62A4FA34-A5F1-45AA-B923-1DD7AE023475}" type="presParOf" srcId="{E567EAF0-04F8-454F-8DFC-66A185B35D5A}" destId="{710BFCD0-612A-4566-AD2F-2930A52F8AB5}" srcOrd="1" destOrd="0" presId="urn:microsoft.com/office/officeart/2005/8/layout/list1"/>
    <dgm:cxn modelId="{8519E687-6FE0-4A72-8B9B-BB21D5B18608}" type="presParOf" srcId="{E567EAF0-04F8-454F-8DFC-66A185B35D5A}" destId="{0D25E120-0273-4F9C-A3EF-2E70A472413C}" srcOrd="2" destOrd="0" presId="urn:microsoft.com/office/officeart/2005/8/layout/list1"/>
    <dgm:cxn modelId="{2BE2B408-CCB4-446B-85D4-38EA5FCED85A}" type="presParOf" srcId="{E567EAF0-04F8-454F-8DFC-66A185B35D5A}" destId="{668BA65D-57A3-4F5B-9C4A-35991AD75DC2}" srcOrd="3" destOrd="0" presId="urn:microsoft.com/office/officeart/2005/8/layout/list1"/>
    <dgm:cxn modelId="{32AC918B-F43A-470B-BC64-C256B8CED300}" type="presParOf" srcId="{E567EAF0-04F8-454F-8DFC-66A185B35D5A}" destId="{F06262F4-E688-4641-9437-AE4A61316AD0}" srcOrd="4" destOrd="0" presId="urn:microsoft.com/office/officeart/2005/8/layout/list1"/>
    <dgm:cxn modelId="{17A5B5A0-7BB4-4944-ACB3-F45E7F930FEB}" type="presParOf" srcId="{F06262F4-E688-4641-9437-AE4A61316AD0}" destId="{028A56B5-1398-4B53-BA3E-F2A675F645DC}" srcOrd="0" destOrd="0" presId="urn:microsoft.com/office/officeart/2005/8/layout/list1"/>
    <dgm:cxn modelId="{7B7755A0-93C6-4815-9809-93C4ABC7E2DE}" type="presParOf" srcId="{F06262F4-E688-4641-9437-AE4A61316AD0}" destId="{06C34F4D-3545-4628-A4E3-6218467ECED6}" srcOrd="1" destOrd="0" presId="urn:microsoft.com/office/officeart/2005/8/layout/list1"/>
    <dgm:cxn modelId="{569C55EE-CBDA-4B1E-B33B-5D28ED58F716}" type="presParOf" srcId="{E567EAF0-04F8-454F-8DFC-66A185B35D5A}" destId="{B481B377-C4BF-4A6E-8C68-4892670127E6}" srcOrd="5" destOrd="0" presId="urn:microsoft.com/office/officeart/2005/8/layout/list1"/>
    <dgm:cxn modelId="{42EF0F42-F7C7-4758-BE53-5E2E7CB172D3}" type="presParOf" srcId="{E567EAF0-04F8-454F-8DFC-66A185B35D5A}" destId="{3E60CA1C-78CA-4B51-AE7F-F385B149569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4F977-4968-4C97-847D-78F2446B3B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6B809ED-6C75-4B8A-BCF9-4A31A3E8600B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AR" dirty="0" smtClean="0"/>
            <a:t>La contribución marginal ya no puede ser incrementada</a:t>
          </a:r>
          <a:endParaRPr lang="es-AR" dirty="0"/>
        </a:p>
      </dgm:t>
    </dgm:pt>
    <dgm:pt modelId="{C5A1988A-DDDC-4345-A7BD-04E26328233D}" type="parTrans" cxnId="{77BFC6EA-8381-4BB2-BC98-05C691E15295}">
      <dgm:prSet/>
      <dgm:spPr/>
      <dgm:t>
        <a:bodyPr/>
        <a:lstStyle/>
        <a:p>
          <a:endParaRPr lang="es-AR"/>
        </a:p>
      </dgm:t>
    </dgm:pt>
    <dgm:pt modelId="{F85F1296-3DF6-4E1C-AB9A-757A32582421}" type="sibTrans" cxnId="{77BFC6EA-8381-4BB2-BC98-05C691E15295}">
      <dgm:prSet/>
      <dgm:spPr/>
      <dgm:t>
        <a:bodyPr/>
        <a:lstStyle/>
        <a:p>
          <a:endParaRPr lang="es-AR"/>
        </a:p>
      </dgm:t>
    </dgm:pt>
    <dgm:pt modelId="{139D6278-1177-4B67-BC7A-633A30AAD3C9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AR" dirty="0" smtClean="0"/>
            <a:t>La eliminación no afecta al resto de las líneas o gama de productos </a:t>
          </a:r>
        </a:p>
        <a:p>
          <a:pPr rtl="0"/>
          <a:r>
            <a:rPr lang="es-AR" dirty="0" smtClean="0"/>
            <a:t>(VW </a:t>
          </a:r>
          <a:r>
            <a:rPr lang="es-AR" dirty="0" err="1" smtClean="0"/>
            <a:t>Beetle</a:t>
          </a:r>
          <a:r>
            <a:rPr lang="es-AR" dirty="0" smtClean="0"/>
            <a:t>, </a:t>
          </a:r>
          <a:r>
            <a:rPr lang="es-AR" dirty="0" err="1" smtClean="0"/>
            <a:t>Citroen</a:t>
          </a:r>
          <a:r>
            <a:rPr lang="es-AR" dirty="0" smtClean="0"/>
            <a:t> 2CV, Fiat 600)</a:t>
          </a:r>
          <a:endParaRPr lang="es-AR" dirty="0"/>
        </a:p>
      </dgm:t>
    </dgm:pt>
    <dgm:pt modelId="{59F58EDA-59CE-4C30-8335-29A38F9F3583}" type="parTrans" cxnId="{FF211BC2-7CA8-4549-9F78-56ECC2964FC6}">
      <dgm:prSet/>
      <dgm:spPr/>
      <dgm:t>
        <a:bodyPr/>
        <a:lstStyle/>
        <a:p>
          <a:endParaRPr lang="es-AR"/>
        </a:p>
      </dgm:t>
    </dgm:pt>
    <dgm:pt modelId="{DC309228-F991-4BD2-89AB-44C64A870CD9}" type="sibTrans" cxnId="{FF211BC2-7CA8-4549-9F78-56ECC2964FC6}">
      <dgm:prSet/>
      <dgm:spPr/>
      <dgm:t>
        <a:bodyPr/>
        <a:lstStyle/>
        <a:p>
          <a:endParaRPr lang="es-AR"/>
        </a:p>
      </dgm:t>
    </dgm:pt>
    <dgm:pt modelId="{DE7EC304-BCAA-4606-9301-064676DD78BF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AR" dirty="0" smtClean="0"/>
            <a:t>El </a:t>
          </a:r>
          <a:r>
            <a:rPr lang="es-AR" dirty="0" err="1" smtClean="0"/>
            <a:t>market</a:t>
          </a:r>
          <a:r>
            <a:rPr lang="es-AR" dirty="0" smtClean="0"/>
            <a:t>-share ya no puede ser incrementado</a:t>
          </a:r>
          <a:endParaRPr lang="es-AR" dirty="0"/>
        </a:p>
      </dgm:t>
    </dgm:pt>
    <dgm:pt modelId="{1338114B-5655-465D-9F07-940FDD0826DF}" type="parTrans" cxnId="{B18DEDD9-FBFA-4801-B180-9A91B7414624}">
      <dgm:prSet/>
      <dgm:spPr/>
      <dgm:t>
        <a:bodyPr/>
        <a:lstStyle/>
        <a:p>
          <a:endParaRPr lang="es-AR"/>
        </a:p>
      </dgm:t>
    </dgm:pt>
    <dgm:pt modelId="{DF27C20B-74F2-4178-8887-3F7FD83E2913}" type="sibTrans" cxnId="{B18DEDD9-FBFA-4801-B180-9A91B7414624}">
      <dgm:prSet/>
      <dgm:spPr/>
      <dgm:t>
        <a:bodyPr/>
        <a:lstStyle/>
        <a:p>
          <a:endParaRPr lang="es-AR"/>
        </a:p>
      </dgm:t>
    </dgm:pt>
    <dgm:pt modelId="{9AC60E73-20CA-4ED3-86FB-09CA4FB86DA5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AR" dirty="0" smtClean="0"/>
            <a:t>No hay reacción negativa en distribuidores, proveedores o clientes.</a:t>
          </a:r>
          <a:endParaRPr lang="es-AR" dirty="0"/>
        </a:p>
      </dgm:t>
    </dgm:pt>
    <dgm:pt modelId="{4A9D733B-5D4A-4577-AF42-952B3E1E8CAE}" type="parTrans" cxnId="{D9DB573E-5A06-4470-BECE-BEDE6ECC17F4}">
      <dgm:prSet/>
      <dgm:spPr/>
      <dgm:t>
        <a:bodyPr/>
        <a:lstStyle/>
        <a:p>
          <a:endParaRPr lang="es-AR"/>
        </a:p>
      </dgm:t>
    </dgm:pt>
    <dgm:pt modelId="{3A02B589-F2BA-45FC-AAF1-E0C724944A0F}" type="sibTrans" cxnId="{D9DB573E-5A06-4470-BECE-BEDE6ECC17F4}">
      <dgm:prSet/>
      <dgm:spPr/>
      <dgm:t>
        <a:bodyPr/>
        <a:lstStyle/>
        <a:p>
          <a:endParaRPr lang="es-AR"/>
        </a:p>
      </dgm:t>
    </dgm:pt>
    <dgm:pt modelId="{8A25EA04-E6EA-443E-B0B8-3AC68E5DEBA1}" type="pres">
      <dgm:prSet presAssocID="{A9D4F977-4968-4C97-847D-78F2446B3B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7B327EA-7EC5-42C1-89A9-E6568294CF17}" type="pres">
      <dgm:prSet presAssocID="{96B809ED-6C75-4B8A-BCF9-4A31A3E860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23F73F-56B8-4B4D-B9E1-8E57FDC81FE2}" type="pres">
      <dgm:prSet presAssocID="{F85F1296-3DF6-4E1C-AB9A-757A32582421}" presName="spacer" presStyleCnt="0"/>
      <dgm:spPr/>
    </dgm:pt>
    <dgm:pt modelId="{DE5EB65A-FE19-4B81-9DB6-1945C23D0AB1}" type="pres">
      <dgm:prSet presAssocID="{139D6278-1177-4B67-BC7A-633A30AAD3C9}" presName="parentText" presStyleLbl="node1" presStyleIdx="1" presStyleCnt="4" custLinFactY="100000" custLinFactNeighborY="12892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F68A47-2637-4A36-AC3A-AB0F820E6600}" type="pres">
      <dgm:prSet presAssocID="{DC309228-F991-4BD2-89AB-44C64A870CD9}" presName="spacer" presStyleCnt="0"/>
      <dgm:spPr/>
    </dgm:pt>
    <dgm:pt modelId="{257DBF05-4652-4C40-8B08-DDF5B223C0CD}" type="pres">
      <dgm:prSet presAssocID="{DE7EC304-BCAA-4606-9301-064676DD78BF}" presName="parentText" presStyleLbl="node1" presStyleIdx="2" presStyleCnt="4" custLinFactY="-985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77CA27-2129-4FDF-AAC9-F71D18D44ED7}" type="pres">
      <dgm:prSet presAssocID="{DF27C20B-74F2-4178-8887-3F7FD83E2913}" presName="spacer" presStyleCnt="0"/>
      <dgm:spPr/>
    </dgm:pt>
    <dgm:pt modelId="{B7DAEE5F-F991-4499-BAF6-0B3BF81C98D0}" type="pres">
      <dgm:prSet presAssocID="{9AC60E73-20CA-4ED3-86FB-09CA4FB86D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B14CD0F-71BC-4D87-994E-645637B15512}" type="presOf" srcId="{139D6278-1177-4B67-BC7A-633A30AAD3C9}" destId="{DE5EB65A-FE19-4B81-9DB6-1945C23D0AB1}" srcOrd="0" destOrd="0" presId="urn:microsoft.com/office/officeart/2005/8/layout/vList2"/>
    <dgm:cxn modelId="{6D842E24-1A66-4DB3-99E2-027B33B0F672}" type="presOf" srcId="{9AC60E73-20CA-4ED3-86FB-09CA4FB86DA5}" destId="{B7DAEE5F-F991-4499-BAF6-0B3BF81C98D0}" srcOrd="0" destOrd="0" presId="urn:microsoft.com/office/officeart/2005/8/layout/vList2"/>
    <dgm:cxn modelId="{FF211BC2-7CA8-4549-9F78-56ECC2964FC6}" srcId="{A9D4F977-4968-4C97-847D-78F2446B3B0C}" destId="{139D6278-1177-4B67-BC7A-633A30AAD3C9}" srcOrd="1" destOrd="0" parTransId="{59F58EDA-59CE-4C30-8335-29A38F9F3583}" sibTransId="{DC309228-F991-4BD2-89AB-44C64A870CD9}"/>
    <dgm:cxn modelId="{B18DEDD9-FBFA-4801-B180-9A91B7414624}" srcId="{A9D4F977-4968-4C97-847D-78F2446B3B0C}" destId="{DE7EC304-BCAA-4606-9301-064676DD78BF}" srcOrd="2" destOrd="0" parTransId="{1338114B-5655-465D-9F07-940FDD0826DF}" sibTransId="{DF27C20B-74F2-4178-8887-3F7FD83E2913}"/>
    <dgm:cxn modelId="{77BFC6EA-8381-4BB2-BC98-05C691E15295}" srcId="{A9D4F977-4968-4C97-847D-78F2446B3B0C}" destId="{96B809ED-6C75-4B8A-BCF9-4A31A3E8600B}" srcOrd="0" destOrd="0" parTransId="{C5A1988A-DDDC-4345-A7BD-04E26328233D}" sibTransId="{F85F1296-3DF6-4E1C-AB9A-757A32582421}"/>
    <dgm:cxn modelId="{D9DB573E-5A06-4470-BECE-BEDE6ECC17F4}" srcId="{A9D4F977-4968-4C97-847D-78F2446B3B0C}" destId="{9AC60E73-20CA-4ED3-86FB-09CA4FB86DA5}" srcOrd="3" destOrd="0" parTransId="{4A9D733B-5D4A-4577-AF42-952B3E1E8CAE}" sibTransId="{3A02B589-F2BA-45FC-AAF1-E0C724944A0F}"/>
    <dgm:cxn modelId="{E8BD1863-92EB-4F6D-B11A-5EC0F77071D7}" type="presOf" srcId="{A9D4F977-4968-4C97-847D-78F2446B3B0C}" destId="{8A25EA04-E6EA-443E-B0B8-3AC68E5DEBA1}" srcOrd="0" destOrd="0" presId="urn:microsoft.com/office/officeart/2005/8/layout/vList2"/>
    <dgm:cxn modelId="{F7F48DB9-19D5-4E63-A671-F2C951A3B766}" type="presOf" srcId="{96B809ED-6C75-4B8A-BCF9-4A31A3E8600B}" destId="{97B327EA-7EC5-42C1-89A9-E6568294CF17}" srcOrd="0" destOrd="0" presId="urn:microsoft.com/office/officeart/2005/8/layout/vList2"/>
    <dgm:cxn modelId="{39384C1A-F7C9-4F18-BB38-BACD97F67E24}" type="presOf" srcId="{DE7EC304-BCAA-4606-9301-064676DD78BF}" destId="{257DBF05-4652-4C40-8B08-DDF5B223C0CD}" srcOrd="0" destOrd="0" presId="urn:microsoft.com/office/officeart/2005/8/layout/vList2"/>
    <dgm:cxn modelId="{C998DD3D-14CD-4D38-9A83-7A6DCEEBDAD5}" type="presParOf" srcId="{8A25EA04-E6EA-443E-B0B8-3AC68E5DEBA1}" destId="{97B327EA-7EC5-42C1-89A9-E6568294CF17}" srcOrd="0" destOrd="0" presId="urn:microsoft.com/office/officeart/2005/8/layout/vList2"/>
    <dgm:cxn modelId="{E08D75E1-3F35-4E8F-AD5B-21E9772175FF}" type="presParOf" srcId="{8A25EA04-E6EA-443E-B0B8-3AC68E5DEBA1}" destId="{7C23F73F-56B8-4B4D-B9E1-8E57FDC81FE2}" srcOrd="1" destOrd="0" presId="urn:microsoft.com/office/officeart/2005/8/layout/vList2"/>
    <dgm:cxn modelId="{B2AA6712-8265-4F13-8888-234249B8D65D}" type="presParOf" srcId="{8A25EA04-E6EA-443E-B0B8-3AC68E5DEBA1}" destId="{DE5EB65A-FE19-4B81-9DB6-1945C23D0AB1}" srcOrd="2" destOrd="0" presId="urn:microsoft.com/office/officeart/2005/8/layout/vList2"/>
    <dgm:cxn modelId="{4CBB19EE-EF32-42AE-A225-24CAB593813D}" type="presParOf" srcId="{8A25EA04-E6EA-443E-B0B8-3AC68E5DEBA1}" destId="{10F68A47-2637-4A36-AC3A-AB0F820E6600}" srcOrd="3" destOrd="0" presId="urn:microsoft.com/office/officeart/2005/8/layout/vList2"/>
    <dgm:cxn modelId="{70B64467-B966-41FC-B8CE-6A8B1E59EAD1}" type="presParOf" srcId="{8A25EA04-E6EA-443E-B0B8-3AC68E5DEBA1}" destId="{257DBF05-4652-4C40-8B08-DDF5B223C0CD}" srcOrd="4" destOrd="0" presId="urn:microsoft.com/office/officeart/2005/8/layout/vList2"/>
    <dgm:cxn modelId="{66B7EA57-BC8A-4539-A38B-65A8F8D69761}" type="presParOf" srcId="{8A25EA04-E6EA-443E-B0B8-3AC68E5DEBA1}" destId="{4477CA27-2129-4FDF-AAC9-F71D18D44ED7}" srcOrd="5" destOrd="0" presId="urn:microsoft.com/office/officeart/2005/8/layout/vList2"/>
    <dgm:cxn modelId="{360B778C-9AAA-4615-8E4A-078AFE6FB374}" type="presParOf" srcId="{8A25EA04-E6EA-443E-B0B8-3AC68E5DEBA1}" destId="{B7DAEE5F-F991-4499-BAF6-0B3BF81C98D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C12BE4-F8C2-4259-BDDB-72C7097811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403FC72-FE75-4053-BC11-F43D93A7548D}">
      <dgm:prSet/>
      <dgm:spPr>
        <a:solidFill>
          <a:srgbClr val="FF0000"/>
        </a:solidFill>
      </dgm:spPr>
      <dgm:t>
        <a:bodyPr/>
        <a:lstStyle/>
        <a:p>
          <a:pPr rtl="0"/>
          <a:r>
            <a:rPr lang="es-AR" dirty="0" smtClean="0"/>
            <a:t>Prohibiciones legales (tolueno, enchufes de dos patas)</a:t>
          </a:r>
          <a:endParaRPr lang="es-AR" dirty="0"/>
        </a:p>
      </dgm:t>
    </dgm:pt>
    <dgm:pt modelId="{0231FB03-A3AD-4847-9B65-9138816CE380}" type="parTrans" cxnId="{67F3612A-A87B-4C99-9135-CE1023C73518}">
      <dgm:prSet/>
      <dgm:spPr/>
      <dgm:t>
        <a:bodyPr/>
        <a:lstStyle/>
        <a:p>
          <a:endParaRPr lang="es-AR"/>
        </a:p>
      </dgm:t>
    </dgm:pt>
    <dgm:pt modelId="{C4713219-AA2E-4D02-9B0F-216C9D37166B}" type="sibTrans" cxnId="{67F3612A-A87B-4C99-9135-CE1023C73518}">
      <dgm:prSet/>
      <dgm:spPr/>
      <dgm:t>
        <a:bodyPr/>
        <a:lstStyle/>
        <a:p>
          <a:endParaRPr lang="es-AR"/>
        </a:p>
      </dgm:t>
    </dgm:pt>
    <dgm:pt modelId="{5BF640A8-5A98-4DF9-A1E3-BC248D21E9E5}">
      <dgm:prSet/>
      <dgm:spPr>
        <a:solidFill>
          <a:srgbClr val="FF0000"/>
        </a:solidFill>
      </dgm:spPr>
      <dgm:t>
        <a:bodyPr/>
        <a:lstStyle/>
        <a:p>
          <a:pPr rtl="0"/>
          <a:r>
            <a:rPr lang="es-AR" dirty="0" smtClean="0"/>
            <a:t>Reducción drástica de mercado potencial </a:t>
          </a:r>
          <a:endParaRPr lang="es-AR" dirty="0"/>
        </a:p>
      </dgm:t>
    </dgm:pt>
    <dgm:pt modelId="{EFE5CA00-5E05-4DAE-83E8-BAAB761F83A3}" type="parTrans" cxnId="{24ACD256-F9F3-4492-8690-5471F0B30816}">
      <dgm:prSet/>
      <dgm:spPr/>
      <dgm:t>
        <a:bodyPr/>
        <a:lstStyle/>
        <a:p>
          <a:endParaRPr lang="es-AR"/>
        </a:p>
      </dgm:t>
    </dgm:pt>
    <dgm:pt modelId="{9B709DDB-E41E-4191-99B5-9E67C178D1CA}" type="sibTrans" cxnId="{24ACD256-F9F3-4492-8690-5471F0B30816}">
      <dgm:prSet/>
      <dgm:spPr/>
      <dgm:t>
        <a:bodyPr/>
        <a:lstStyle/>
        <a:p>
          <a:endParaRPr lang="es-AR"/>
        </a:p>
      </dgm:t>
    </dgm:pt>
    <dgm:pt modelId="{904262CD-76CA-4480-B3EF-1D89CF930694}">
      <dgm:prSet/>
      <dgm:spPr>
        <a:solidFill>
          <a:srgbClr val="FF0000"/>
        </a:solidFill>
      </dgm:spPr>
      <dgm:t>
        <a:bodyPr/>
        <a:lstStyle/>
        <a:p>
          <a:pPr rtl="0"/>
          <a:r>
            <a:rPr lang="es-AR" dirty="0" smtClean="0"/>
            <a:t>Por absorciones o fusiones</a:t>
          </a:r>
          <a:endParaRPr lang="es-AR" dirty="0"/>
        </a:p>
      </dgm:t>
    </dgm:pt>
    <dgm:pt modelId="{CE6EB41D-2F72-4AF5-AA29-0287A07F70F6}" type="parTrans" cxnId="{11665965-5E09-45F8-A35B-45FC3FF0563A}">
      <dgm:prSet/>
      <dgm:spPr/>
      <dgm:t>
        <a:bodyPr/>
        <a:lstStyle/>
        <a:p>
          <a:endParaRPr lang="es-AR"/>
        </a:p>
      </dgm:t>
    </dgm:pt>
    <dgm:pt modelId="{27AC7643-8298-4F3F-9C3B-4E3EB769384C}" type="sibTrans" cxnId="{11665965-5E09-45F8-A35B-45FC3FF0563A}">
      <dgm:prSet/>
      <dgm:spPr/>
      <dgm:t>
        <a:bodyPr/>
        <a:lstStyle/>
        <a:p>
          <a:endParaRPr lang="es-AR"/>
        </a:p>
      </dgm:t>
    </dgm:pt>
    <dgm:pt modelId="{C3AD4BB8-2288-4A92-AF4A-DFCF74A8AE8F}">
      <dgm:prSet/>
      <dgm:spPr>
        <a:solidFill>
          <a:srgbClr val="FF0000"/>
        </a:solidFill>
      </dgm:spPr>
      <dgm:t>
        <a:bodyPr/>
        <a:lstStyle/>
        <a:p>
          <a:pPr rtl="0"/>
          <a:r>
            <a:rPr lang="es-AR" dirty="0" smtClean="0"/>
            <a:t>Normas de conservación ambiental (pilas de mercurio, lámparas incandescentes)</a:t>
          </a:r>
          <a:endParaRPr lang="es-AR" dirty="0"/>
        </a:p>
      </dgm:t>
    </dgm:pt>
    <dgm:pt modelId="{82A05FC9-96C7-4931-8C40-7B7341CAC35A}" type="parTrans" cxnId="{6DBF8F23-3019-46F1-AC24-40F1CDB86114}">
      <dgm:prSet/>
      <dgm:spPr/>
      <dgm:t>
        <a:bodyPr/>
        <a:lstStyle/>
        <a:p>
          <a:endParaRPr lang="es-AR"/>
        </a:p>
      </dgm:t>
    </dgm:pt>
    <dgm:pt modelId="{00ECBCEB-B832-4FC5-AAAF-93136B1F8F30}" type="sibTrans" cxnId="{6DBF8F23-3019-46F1-AC24-40F1CDB86114}">
      <dgm:prSet/>
      <dgm:spPr/>
      <dgm:t>
        <a:bodyPr/>
        <a:lstStyle/>
        <a:p>
          <a:endParaRPr lang="es-AR"/>
        </a:p>
      </dgm:t>
    </dgm:pt>
    <dgm:pt modelId="{477758C4-3D66-4E77-ADE3-B4D9905523FE}">
      <dgm:prSet/>
      <dgm:spPr>
        <a:solidFill>
          <a:srgbClr val="FF0000"/>
        </a:solidFill>
      </dgm:spPr>
      <dgm:t>
        <a:bodyPr/>
        <a:lstStyle/>
        <a:p>
          <a:pPr rtl="0"/>
          <a:r>
            <a:rPr lang="es-AR" dirty="0" smtClean="0"/>
            <a:t>Obsolescencia planeada: tecnológica (LCD), retrasada (Fotocopiadoras) o de reposición (autopartes)</a:t>
          </a:r>
          <a:endParaRPr lang="es-AR" dirty="0"/>
        </a:p>
      </dgm:t>
    </dgm:pt>
    <dgm:pt modelId="{DA1D33D7-BE1B-43F6-89EB-18CE32E311EA}" type="parTrans" cxnId="{02BE7E36-D40F-4C91-B69E-C0210AA6F7C4}">
      <dgm:prSet/>
      <dgm:spPr/>
      <dgm:t>
        <a:bodyPr/>
        <a:lstStyle/>
        <a:p>
          <a:endParaRPr lang="es-AR"/>
        </a:p>
      </dgm:t>
    </dgm:pt>
    <dgm:pt modelId="{1F6832A4-279C-4205-A74A-ABD9BE5305B7}" type="sibTrans" cxnId="{02BE7E36-D40F-4C91-B69E-C0210AA6F7C4}">
      <dgm:prSet/>
      <dgm:spPr/>
      <dgm:t>
        <a:bodyPr/>
        <a:lstStyle/>
        <a:p>
          <a:endParaRPr lang="es-AR"/>
        </a:p>
      </dgm:t>
    </dgm:pt>
    <dgm:pt modelId="{C7A1B0F4-7B48-45C1-B9C8-848BFE7C5B04}" type="pres">
      <dgm:prSet presAssocID="{FDC12BE4-F8C2-4259-BDDB-72C7097811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7FF77DC-1ABA-40AF-934F-F8D195D3C2C6}" type="pres">
      <dgm:prSet presAssocID="{D403FC72-FE75-4053-BC11-F43D93A7548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D20BF3C-FAEE-4FD0-903A-B714902A33BA}" type="pres">
      <dgm:prSet presAssocID="{C4713219-AA2E-4D02-9B0F-216C9D37166B}" presName="spacer" presStyleCnt="0"/>
      <dgm:spPr/>
    </dgm:pt>
    <dgm:pt modelId="{916A4B6B-0984-4A56-B571-C517CECD203C}" type="pres">
      <dgm:prSet presAssocID="{5BF640A8-5A98-4DF9-A1E3-BC248D21E9E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38CF250-DD94-4F68-8EF5-3BAA1E7AF97A}" type="pres">
      <dgm:prSet presAssocID="{9B709DDB-E41E-4191-99B5-9E67C178D1CA}" presName="spacer" presStyleCnt="0"/>
      <dgm:spPr/>
    </dgm:pt>
    <dgm:pt modelId="{A9AF1883-6E49-4095-8A9C-CAC382D74258}" type="pres">
      <dgm:prSet presAssocID="{904262CD-76CA-4480-B3EF-1D89CF93069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B41FE0F-9712-41D5-A90B-72DF76D6F3FC}" type="pres">
      <dgm:prSet presAssocID="{27AC7643-8298-4F3F-9C3B-4E3EB769384C}" presName="spacer" presStyleCnt="0"/>
      <dgm:spPr/>
    </dgm:pt>
    <dgm:pt modelId="{C216844C-7953-48F5-B2C7-A2DB84D5738F}" type="pres">
      <dgm:prSet presAssocID="{C3AD4BB8-2288-4A92-AF4A-DFCF74A8AE8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67AB23-E265-4E37-BBBE-25AAA97B87C8}" type="pres">
      <dgm:prSet presAssocID="{00ECBCEB-B832-4FC5-AAAF-93136B1F8F30}" presName="spacer" presStyleCnt="0"/>
      <dgm:spPr/>
    </dgm:pt>
    <dgm:pt modelId="{5AA5BDF1-D132-4780-BC96-98B29462D462}" type="pres">
      <dgm:prSet presAssocID="{477758C4-3D66-4E77-ADE3-B4D9905523F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FD6A9BF-D71D-4E66-B386-7A4321C6A648}" type="presOf" srcId="{477758C4-3D66-4E77-ADE3-B4D9905523FE}" destId="{5AA5BDF1-D132-4780-BC96-98B29462D462}" srcOrd="0" destOrd="0" presId="urn:microsoft.com/office/officeart/2005/8/layout/vList2"/>
    <dgm:cxn modelId="{D9543EF4-82F7-461F-928A-C74AFC1620D8}" type="presOf" srcId="{C3AD4BB8-2288-4A92-AF4A-DFCF74A8AE8F}" destId="{C216844C-7953-48F5-B2C7-A2DB84D5738F}" srcOrd="0" destOrd="0" presId="urn:microsoft.com/office/officeart/2005/8/layout/vList2"/>
    <dgm:cxn modelId="{02BE7E36-D40F-4C91-B69E-C0210AA6F7C4}" srcId="{FDC12BE4-F8C2-4259-BDDB-72C70978114F}" destId="{477758C4-3D66-4E77-ADE3-B4D9905523FE}" srcOrd="4" destOrd="0" parTransId="{DA1D33D7-BE1B-43F6-89EB-18CE32E311EA}" sibTransId="{1F6832A4-279C-4205-A74A-ABD9BE5305B7}"/>
    <dgm:cxn modelId="{67F3612A-A87B-4C99-9135-CE1023C73518}" srcId="{FDC12BE4-F8C2-4259-BDDB-72C70978114F}" destId="{D403FC72-FE75-4053-BC11-F43D93A7548D}" srcOrd="0" destOrd="0" parTransId="{0231FB03-A3AD-4847-9B65-9138816CE380}" sibTransId="{C4713219-AA2E-4D02-9B0F-216C9D37166B}"/>
    <dgm:cxn modelId="{67B7FEFA-CCE0-4AFD-8D78-D344F76FAF2C}" type="presOf" srcId="{D403FC72-FE75-4053-BC11-F43D93A7548D}" destId="{87FF77DC-1ABA-40AF-934F-F8D195D3C2C6}" srcOrd="0" destOrd="0" presId="urn:microsoft.com/office/officeart/2005/8/layout/vList2"/>
    <dgm:cxn modelId="{5B5441C1-73BD-4274-BDED-5D114E69188E}" type="presOf" srcId="{904262CD-76CA-4480-B3EF-1D89CF930694}" destId="{A9AF1883-6E49-4095-8A9C-CAC382D74258}" srcOrd="0" destOrd="0" presId="urn:microsoft.com/office/officeart/2005/8/layout/vList2"/>
    <dgm:cxn modelId="{73946101-7F7B-4272-B65B-8349A4B5E0E1}" type="presOf" srcId="{FDC12BE4-F8C2-4259-BDDB-72C70978114F}" destId="{C7A1B0F4-7B48-45C1-B9C8-848BFE7C5B04}" srcOrd="0" destOrd="0" presId="urn:microsoft.com/office/officeart/2005/8/layout/vList2"/>
    <dgm:cxn modelId="{24ACD256-F9F3-4492-8690-5471F0B30816}" srcId="{FDC12BE4-F8C2-4259-BDDB-72C70978114F}" destId="{5BF640A8-5A98-4DF9-A1E3-BC248D21E9E5}" srcOrd="1" destOrd="0" parTransId="{EFE5CA00-5E05-4DAE-83E8-BAAB761F83A3}" sibTransId="{9B709DDB-E41E-4191-99B5-9E67C178D1CA}"/>
    <dgm:cxn modelId="{EDB581E3-1F9E-48B2-9669-487512C566DB}" type="presOf" srcId="{5BF640A8-5A98-4DF9-A1E3-BC248D21E9E5}" destId="{916A4B6B-0984-4A56-B571-C517CECD203C}" srcOrd="0" destOrd="0" presId="urn:microsoft.com/office/officeart/2005/8/layout/vList2"/>
    <dgm:cxn modelId="{6DBF8F23-3019-46F1-AC24-40F1CDB86114}" srcId="{FDC12BE4-F8C2-4259-BDDB-72C70978114F}" destId="{C3AD4BB8-2288-4A92-AF4A-DFCF74A8AE8F}" srcOrd="3" destOrd="0" parTransId="{82A05FC9-96C7-4931-8C40-7B7341CAC35A}" sibTransId="{00ECBCEB-B832-4FC5-AAAF-93136B1F8F30}"/>
    <dgm:cxn modelId="{11665965-5E09-45F8-A35B-45FC3FF0563A}" srcId="{FDC12BE4-F8C2-4259-BDDB-72C70978114F}" destId="{904262CD-76CA-4480-B3EF-1D89CF930694}" srcOrd="2" destOrd="0" parTransId="{CE6EB41D-2F72-4AF5-AA29-0287A07F70F6}" sibTransId="{27AC7643-8298-4F3F-9C3B-4E3EB769384C}"/>
    <dgm:cxn modelId="{542EC4A6-D27C-4F01-BB7A-418E0DAE9383}" type="presParOf" srcId="{C7A1B0F4-7B48-45C1-B9C8-848BFE7C5B04}" destId="{87FF77DC-1ABA-40AF-934F-F8D195D3C2C6}" srcOrd="0" destOrd="0" presId="urn:microsoft.com/office/officeart/2005/8/layout/vList2"/>
    <dgm:cxn modelId="{69221CA3-4674-411F-9556-518E8EEE23CF}" type="presParOf" srcId="{C7A1B0F4-7B48-45C1-B9C8-848BFE7C5B04}" destId="{6D20BF3C-FAEE-4FD0-903A-B714902A33BA}" srcOrd="1" destOrd="0" presId="urn:microsoft.com/office/officeart/2005/8/layout/vList2"/>
    <dgm:cxn modelId="{B6224281-DA0D-451E-8620-F1EF09A599D5}" type="presParOf" srcId="{C7A1B0F4-7B48-45C1-B9C8-848BFE7C5B04}" destId="{916A4B6B-0984-4A56-B571-C517CECD203C}" srcOrd="2" destOrd="0" presId="urn:microsoft.com/office/officeart/2005/8/layout/vList2"/>
    <dgm:cxn modelId="{2DC27645-1175-4EE2-AAA7-87CFD1A292FE}" type="presParOf" srcId="{C7A1B0F4-7B48-45C1-B9C8-848BFE7C5B04}" destId="{438CF250-DD94-4F68-8EF5-3BAA1E7AF97A}" srcOrd="3" destOrd="0" presId="urn:microsoft.com/office/officeart/2005/8/layout/vList2"/>
    <dgm:cxn modelId="{089DC0A7-186F-4505-BF4F-803CB0D5E833}" type="presParOf" srcId="{C7A1B0F4-7B48-45C1-B9C8-848BFE7C5B04}" destId="{A9AF1883-6E49-4095-8A9C-CAC382D74258}" srcOrd="4" destOrd="0" presId="urn:microsoft.com/office/officeart/2005/8/layout/vList2"/>
    <dgm:cxn modelId="{5FB56D57-ECD1-4294-A264-5C3C588CAEBC}" type="presParOf" srcId="{C7A1B0F4-7B48-45C1-B9C8-848BFE7C5B04}" destId="{2B41FE0F-9712-41D5-A90B-72DF76D6F3FC}" srcOrd="5" destOrd="0" presId="urn:microsoft.com/office/officeart/2005/8/layout/vList2"/>
    <dgm:cxn modelId="{97CD4985-EAFF-4016-A7D9-126B14198333}" type="presParOf" srcId="{C7A1B0F4-7B48-45C1-B9C8-848BFE7C5B04}" destId="{C216844C-7953-48F5-B2C7-A2DB84D5738F}" srcOrd="6" destOrd="0" presId="urn:microsoft.com/office/officeart/2005/8/layout/vList2"/>
    <dgm:cxn modelId="{373D0F68-39C3-4A60-AF01-99F1CC992032}" type="presParOf" srcId="{C7A1B0F4-7B48-45C1-B9C8-848BFE7C5B04}" destId="{C767AB23-E265-4E37-BBBE-25AAA97B87C8}" srcOrd="7" destOrd="0" presId="urn:microsoft.com/office/officeart/2005/8/layout/vList2"/>
    <dgm:cxn modelId="{53D7B6F7-7665-4CEB-B715-7D97C0D76A43}" type="presParOf" srcId="{C7A1B0F4-7B48-45C1-B9C8-848BFE7C5B04}" destId="{5AA5BDF1-D132-4780-BC96-98B29462D46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3929A9-7294-4E0B-A850-C407A3450E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100978F-CECD-4A13-A2CB-9B24A2D9B0F7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800" b="1" dirty="0" smtClean="0"/>
            <a:t>Es el principal patrimonio de las empresas</a:t>
          </a:r>
          <a:endParaRPr lang="es-AR" sz="1800" b="1" dirty="0"/>
        </a:p>
      </dgm:t>
    </dgm:pt>
    <dgm:pt modelId="{5309F30A-E018-4823-90B2-D86022A44FFD}" type="parTrans" cxnId="{4B6AF7D7-9A0C-4A01-A3CC-52FF5D4FECFC}">
      <dgm:prSet/>
      <dgm:spPr/>
      <dgm:t>
        <a:bodyPr/>
        <a:lstStyle/>
        <a:p>
          <a:endParaRPr lang="es-AR"/>
        </a:p>
      </dgm:t>
    </dgm:pt>
    <dgm:pt modelId="{B3CF3B56-8761-4054-B107-5A6787638E22}" type="sibTrans" cxnId="{4B6AF7D7-9A0C-4A01-A3CC-52FF5D4FECFC}">
      <dgm:prSet/>
      <dgm:spPr/>
      <dgm:t>
        <a:bodyPr/>
        <a:lstStyle/>
        <a:p>
          <a:endParaRPr lang="es-AR"/>
        </a:p>
      </dgm:t>
    </dgm:pt>
    <dgm:pt modelId="{5DAC7C82-FB89-4BB5-B0B5-B1FA1EE4D635}">
      <dgm:prSet phldrT="[Texto]" custT="1"/>
      <dgm:spPr/>
      <dgm:t>
        <a:bodyPr/>
        <a:lstStyle/>
        <a:p>
          <a:r>
            <a:rPr lang="es-AR" sz="1200" u="none" dirty="0" smtClean="0"/>
            <a:t>Son un activo estratégico</a:t>
          </a:r>
          <a:r>
            <a:rPr lang="es-AR" sz="1200" dirty="0" smtClean="0"/>
            <a:t> esencial, que se deprecia, hay que mantener y poner en valor.</a:t>
          </a:r>
          <a:endParaRPr lang="es-AR" sz="1200" dirty="0"/>
        </a:p>
      </dgm:t>
    </dgm:pt>
    <dgm:pt modelId="{7AD4C9E7-D552-48C3-8CA9-E1137233DF06}" type="parTrans" cxnId="{D5992C42-7463-4D2D-8B96-96B05627B42B}">
      <dgm:prSet/>
      <dgm:spPr/>
      <dgm:t>
        <a:bodyPr/>
        <a:lstStyle/>
        <a:p>
          <a:endParaRPr lang="es-AR"/>
        </a:p>
      </dgm:t>
    </dgm:pt>
    <dgm:pt modelId="{09C6A073-EE24-4FF7-B3F3-F2979DADACE0}" type="sibTrans" cxnId="{D5992C42-7463-4D2D-8B96-96B05627B42B}">
      <dgm:prSet/>
      <dgm:spPr/>
      <dgm:t>
        <a:bodyPr/>
        <a:lstStyle/>
        <a:p>
          <a:endParaRPr lang="es-AR"/>
        </a:p>
      </dgm:t>
    </dgm:pt>
    <dgm:pt modelId="{A8507B2D-4A26-4D5A-8A9D-0A2819A98EFF}">
      <dgm:prSet phldrT="[Texto]" custT="1"/>
      <dgm:spPr/>
      <dgm:t>
        <a:bodyPr/>
        <a:lstStyle/>
        <a:p>
          <a:r>
            <a:rPr lang="es-AR" sz="1200" dirty="0" smtClean="0"/>
            <a:t>La gente no compra autos: compra “un Peugeot”, “un Honda”; no compra bebidas gaseosas: compra “una Coca-Cola”.</a:t>
          </a:r>
          <a:endParaRPr lang="es-AR" sz="1200" dirty="0"/>
        </a:p>
      </dgm:t>
    </dgm:pt>
    <dgm:pt modelId="{CA5A02F3-79E6-46DB-B934-E52D8F1F1D32}" type="parTrans" cxnId="{A4398D6E-C0A4-4037-B82D-5B21FC2CE613}">
      <dgm:prSet/>
      <dgm:spPr/>
      <dgm:t>
        <a:bodyPr/>
        <a:lstStyle/>
        <a:p>
          <a:endParaRPr lang="es-AR"/>
        </a:p>
      </dgm:t>
    </dgm:pt>
    <dgm:pt modelId="{B02D47AC-295F-4EFE-863E-3408B14BB1B1}" type="sibTrans" cxnId="{A4398D6E-C0A4-4037-B82D-5B21FC2CE613}">
      <dgm:prSet/>
      <dgm:spPr/>
      <dgm:t>
        <a:bodyPr/>
        <a:lstStyle/>
        <a:p>
          <a:endParaRPr lang="es-AR"/>
        </a:p>
      </dgm:t>
    </dgm:pt>
    <dgm:pt modelId="{0A9BB884-2766-41E5-9E93-389E856192B0}">
      <dgm:prSet phldrT="[Texto]" custT="1"/>
      <dgm:spPr/>
      <dgm:t>
        <a:bodyPr/>
        <a:lstStyle/>
        <a:p>
          <a:r>
            <a:rPr lang="es-AR" sz="1200" dirty="0" smtClean="0"/>
            <a:t>No se puede minimizar su rol en los negocios.</a:t>
          </a:r>
          <a:endParaRPr lang="es-AR" sz="1200" dirty="0"/>
        </a:p>
      </dgm:t>
    </dgm:pt>
    <dgm:pt modelId="{EB3213BE-207C-4C97-B3BE-C9F645FDF04E}" type="parTrans" cxnId="{A0741414-D0B6-4A7A-A0EE-A6B70F7BA1A4}">
      <dgm:prSet/>
      <dgm:spPr/>
      <dgm:t>
        <a:bodyPr/>
        <a:lstStyle/>
        <a:p>
          <a:endParaRPr lang="es-AR"/>
        </a:p>
      </dgm:t>
    </dgm:pt>
    <dgm:pt modelId="{AE520B94-D3B6-4EE7-B6AE-F0D47788B98B}" type="sibTrans" cxnId="{A0741414-D0B6-4A7A-A0EE-A6B70F7BA1A4}">
      <dgm:prSet/>
      <dgm:spPr/>
      <dgm:t>
        <a:bodyPr/>
        <a:lstStyle/>
        <a:p>
          <a:endParaRPr lang="es-AR"/>
        </a:p>
      </dgm:t>
    </dgm:pt>
    <dgm:pt modelId="{F9F8838E-194B-458B-98C0-66F1E5BB4CD3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800" b="1" dirty="0" smtClean="0"/>
            <a:t>Es poder de negociación para la empresa</a:t>
          </a:r>
          <a:endParaRPr lang="es-AR" sz="1800" b="1" dirty="0"/>
        </a:p>
      </dgm:t>
    </dgm:pt>
    <dgm:pt modelId="{0FAC03EE-E381-44F5-B016-AA2A49628CA2}" type="parTrans" cxnId="{98872C70-BF4D-4AE9-B3F4-1077A03BF4A9}">
      <dgm:prSet/>
      <dgm:spPr/>
      <dgm:t>
        <a:bodyPr/>
        <a:lstStyle/>
        <a:p>
          <a:endParaRPr lang="es-AR"/>
        </a:p>
      </dgm:t>
    </dgm:pt>
    <dgm:pt modelId="{E5D17F74-87FB-4FAC-8C19-21F205727A54}" type="sibTrans" cxnId="{98872C70-BF4D-4AE9-B3F4-1077A03BF4A9}">
      <dgm:prSet/>
      <dgm:spPr/>
      <dgm:t>
        <a:bodyPr/>
        <a:lstStyle/>
        <a:p>
          <a:endParaRPr lang="es-AR"/>
        </a:p>
      </dgm:t>
    </dgm:pt>
    <dgm:pt modelId="{B86692A8-631C-4E78-8132-D4D11057EFFE}">
      <dgm:prSet phldrT="[Texto]" custT="1"/>
      <dgm:spPr/>
      <dgm:t>
        <a:bodyPr/>
        <a:lstStyle/>
        <a:p>
          <a:r>
            <a:rPr lang="es-AR" sz="1200" dirty="0" smtClean="0"/>
            <a:t>Dejar de invertir en marcas nos pone a merced de los productos “sin marca”.</a:t>
          </a:r>
          <a:endParaRPr lang="es-AR" sz="1200" dirty="0"/>
        </a:p>
      </dgm:t>
    </dgm:pt>
    <dgm:pt modelId="{BCA3C96E-0746-4C92-83A8-61C488F8695F}" type="parTrans" cxnId="{AEBD87B6-8B4B-41BC-BA23-90C0348236A2}">
      <dgm:prSet/>
      <dgm:spPr/>
      <dgm:t>
        <a:bodyPr/>
        <a:lstStyle/>
        <a:p>
          <a:endParaRPr lang="es-AR"/>
        </a:p>
      </dgm:t>
    </dgm:pt>
    <dgm:pt modelId="{7764D1C5-E0CD-4627-8A48-373F9645B56C}" type="sibTrans" cxnId="{AEBD87B6-8B4B-41BC-BA23-90C0348236A2}">
      <dgm:prSet/>
      <dgm:spPr/>
      <dgm:t>
        <a:bodyPr/>
        <a:lstStyle/>
        <a:p>
          <a:endParaRPr lang="es-AR"/>
        </a:p>
      </dgm:t>
    </dgm:pt>
    <dgm:pt modelId="{FD6DD581-8D5C-4EE0-97BD-05B83235805E}">
      <dgm:prSet phldrT="[Texto]" custT="1"/>
      <dgm:spPr/>
      <dgm:t>
        <a:bodyPr/>
        <a:lstStyle/>
        <a:p>
          <a:r>
            <a:rPr lang="es-AR" sz="1200" dirty="0" smtClean="0"/>
            <a:t>La desaparición de la marca implica la desaparición de la empresa</a:t>
          </a:r>
          <a:endParaRPr lang="es-AR" sz="1200" dirty="0"/>
        </a:p>
      </dgm:t>
    </dgm:pt>
    <dgm:pt modelId="{57178D08-40D1-4487-9442-50850EEF4CA5}" type="parTrans" cxnId="{9A707FD4-1951-478F-90D3-39FE54E68A20}">
      <dgm:prSet/>
      <dgm:spPr/>
      <dgm:t>
        <a:bodyPr/>
        <a:lstStyle/>
        <a:p>
          <a:endParaRPr lang="es-AR"/>
        </a:p>
      </dgm:t>
    </dgm:pt>
    <dgm:pt modelId="{B8E863AB-42DB-47B1-92C2-719F5DBA9CE5}" type="sibTrans" cxnId="{9A707FD4-1951-478F-90D3-39FE54E68A20}">
      <dgm:prSet/>
      <dgm:spPr/>
      <dgm:t>
        <a:bodyPr/>
        <a:lstStyle/>
        <a:p>
          <a:endParaRPr lang="es-AR"/>
        </a:p>
      </dgm:t>
    </dgm:pt>
    <dgm:pt modelId="{E6FA9B7F-2CED-42E0-A44A-73333BE054C8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800" b="1" dirty="0" smtClean="0"/>
            <a:t>Es la cara visible de la empresa</a:t>
          </a:r>
          <a:endParaRPr lang="es-AR" sz="1800" b="1" dirty="0"/>
        </a:p>
      </dgm:t>
    </dgm:pt>
    <dgm:pt modelId="{FED01110-F4E7-4338-AF92-1986050954B4}" type="parTrans" cxnId="{10016386-81AD-4C44-92CA-D2A8240106CA}">
      <dgm:prSet/>
      <dgm:spPr/>
      <dgm:t>
        <a:bodyPr/>
        <a:lstStyle/>
        <a:p>
          <a:endParaRPr lang="es-AR"/>
        </a:p>
      </dgm:t>
    </dgm:pt>
    <dgm:pt modelId="{CCDA88BB-C251-49A7-8BCD-99C6307A7F02}" type="sibTrans" cxnId="{10016386-81AD-4C44-92CA-D2A8240106CA}">
      <dgm:prSet/>
      <dgm:spPr/>
      <dgm:t>
        <a:bodyPr/>
        <a:lstStyle/>
        <a:p>
          <a:endParaRPr lang="es-AR"/>
        </a:p>
      </dgm:t>
    </dgm:pt>
    <dgm:pt modelId="{656936FB-DB24-45AD-B4C1-0950031BB569}">
      <dgm:prSet phldrT="[Texto]" custT="1"/>
      <dgm:spPr/>
      <dgm:t>
        <a:bodyPr/>
        <a:lstStyle/>
        <a:p>
          <a:r>
            <a:rPr lang="es-AR" sz="1200" dirty="0" smtClean="0"/>
            <a:t>Es un área de gestión indelegable e innegociable. </a:t>
          </a:r>
          <a:endParaRPr lang="es-AR" sz="1200" dirty="0"/>
        </a:p>
      </dgm:t>
    </dgm:pt>
    <dgm:pt modelId="{703DC517-2439-4B05-A5BE-879DBC0D04F2}" type="parTrans" cxnId="{E545F2A8-D3B8-403A-B10D-5B71FF350CE0}">
      <dgm:prSet/>
      <dgm:spPr/>
      <dgm:t>
        <a:bodyPr/>
        <a:lstStyle/>
        <a:p>
          <a:endParaRPr lang="es-AR"/>
        </a:p>
      </dgm:t>
    </dgm:pt>
    <dgm:pt modelId="{B99B4616-2CFD-4B48-8A88-A5AEA4A73468}" type="sibTrans" cxnId="{E545F2A8-D3B8-403A-B10D-5B71FF350CE0}">
      <dgm:prSet/>
      <dgm:spPr/>
      <dgm:t>
        <a:bodyPr/>
        <a:lstStyle/>
        <a:p>
          <a:endParaRPr lang="es-AR"/>
        </a:p>
      </dgm:t>
    </dgm:pt>
    <dgm:pt modelId="{7E5D9C2F-0E42-43E4-ADFA-5082B10E4484}">
      <dgm:prSet phldrT="[Texto]" custT="1"/>
      <dgm:spPr/>
      <dgm:t>
        <a:bodyPr/>
        <a:lstStyle/>
        <a:p>
          <a:r>
            <a:rPr lang="es-AR" sz="1200" dirty="0" smtClean="0"/>
            <a:t>El dueño de la marca es el dueño del corazón del negocio.</a:t>
          </a:r>
          <a:endParaRPr lang="es-AR" sz="1200" dirty="0"/>
        </a:p>
      </dgm:t>
    </dgm:pt>
    <dgm:pt modelId="{7E0EC345-6FF0-4048-9814-09C3062E590A}" type="parTrans" cxnId="{39C16C58-055C-4CCA-9EB0-6EE867C00B3B}">
      <dgm:prSet/>
      <dgm:spPr/>
      <dgm:t>
        <a:bodyPr/>
        <a:lstStyle/>
        <a:p>
          <a:endParaRPr lang="es-AR"/>
        </a:p>
      </dgm:t>
    </dgm:pt>
    <dgm:pt modelId="{16BC989C-2B89-41E3-BBFD-3E02984AE04C}" type="sibTrans" cxnId="{39C16C58-055C-4CCA-9EB0-6EE867C00B3B}">
      <dgm:prSet/>
      <dgm:spPr/>
      <dgm:t>
        <a:bodyPr/>
        <a:lstStyle/>
        <a:p>
          <a:endParaRPr lang="es-AR"/>
        </a:p>
      </dgm:t>
    </dgm:pt>
    <dgm:pt modelId="{5681E980-43AE-44BF-B5F3-E4D04A264AA7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800" b="1" dirty="0" smtClean="0"/>
            <a:t>Se halla en un proceso de crecimiento</a:t>
          </a:r>
          <a:endParaRPr lang="es-AR" sz="1800" b="1" dirty="0"/>
        </a:p>
      </dgm:t>
    </dgm:pt>
    <dgm:pt modelId="{FD629242-1CE0-4074-8DEC-5833A17C4E70}" type="parTrans" cxnId="{7C3F4460-0CD6-429D-9207-8E0A7EFD2985}">
      <dgm:prSet/>
      <dgm:spPr/>
      <dgm:t>
        <a:bodyPr/>
        <a:lstStyle/>
        <a:p>
          <a:endParaRPr lang="es-AR"/>
        </a:p>
      </dgm:t>
    </dgm:pt>
    <dgm:pt modelId="{AD0CEF38-D091-4D08-93CA-B003462C09AD}" type="sibTrans" cxnId="{7C3F4460-0CD6-429D-9207-8E0A7EFD2985}">
      <dgm:prSet/>
      <dgm:spPr/>
      <dgm:t>
        <a:bodyPr/>
        <a:lstStyle/>
        <a:p>
          <a:endParaRPr lang="es-AR"/>
        </a:p>
      </dgm:t>
    </dgm:pt>
    <dgm:pt modelId="{7B18667C-C20A-404B-A92A-5EFE41B56D63}">
      <dgm:prSet phldrT="[Texto]" custT="1"/>
      <dgm:spPr/>
      <dgm:t>
        <a:bodyPr/>
        <a:lstStyle/>
        <a:p>
          <a:r>
            <a:rPr lang="es-AR" sz="1200" dirty="0" smtClean="0"/>
            <a:t>Adquiere alto valor económico cuando es adquirida por otras empresas.</a:t>
          </a:r>
          <a:endParaRPr lang="es-AR" sz="1200" dirty="0"/>
        </a:p>
      </dgm:t>
    </dgm:pt>
    <dgm:pt modelId="{322580D5-AD0B-49A3-85EC-007C927C9B0C}" type="parTrans" cxnId="{1BD6E4D2-BDC5-4E6B-902C-1FCE720FD6CF}">
      <dgm:prSet/>
      <dgm:spPr/>
      <dgm:t>
        <a:bodyPr/>
        <a:lstStyle/>
        <a:p>
          <a:endParaRPr lang="es-AR"/>
        </a:p>
      </dgm:t>
    </dgm:pt>
    <dgm:pt modelId="{89F260EE-57ED-4E23-A3D1-41C38D0CEDBA}" type="sibTrans" cxnId="{1BD6E4D2-BDC5-4E6B-902C-1FCE720FD6CF}">
      <dgm:prSet/>
      <dgm:spPr/>
      <dgm:t>
        <a:bodyPr/>
        <a:lstStyle/>
        <a:p>
          <a:endParaRPr lang="es-AR"/>
        </a:p>
      </dgm:t>
    </dgm:pt>
    <dgm:pt modelId="{51088F0B-8348-451E-97CC-78C0EDF512EC}">
      <dgm:prSet phldrT="[Texto]" custT="1"/>
      <dgm:spPr/>
      <dgm:t>
        <a:bodyPr/>
        <a:lstStyle/>
        <a:p>
          <a:r>
            <a:rPr lang="es-AR" sz="1200" dirty="0" smtClean="0"/>
            <a:t>Auge de las extensiones de línea, licencias y franquicias.</a:t>
          </a:r>
          <a:endParaRPr lang="es-AR" sz="1200" dirty="0"/>
        </a:p>
      </dgm:t>
    </dgm:pt>
    <dgm:pt modelId="{AD58058B-0B29-42B1-AB9E-F83CC4BBBA72}" type="parTrans" cxnId="{DBA1239A-6AA1-4AFB-AD84-095D70D364FA}">
      <dgm:prSet/>
      <dgm:spPr/>
      <dgm:t>
        <a:bodyPr/>
        <a:lstStyle/>
        <a:p>
          <a:endParaRPr lang="es-AR"/>
        </a:p>
      </dgm:t>
    </dgm:pt>
    <dgm:pt modelId="{4D04A039-F204-4D5B-A05E-D03C398ABBB6}" type="sibTrans" cxnId="{DBA1239A-6AA1-4AFB-AD84-095D70D364FA}">
      <dgm:prSet/>
      <dgm:spPr/>
      <dgm:t>
        <a:bodyPr/>
        <a:lstStyle/>
        <a:p>
          <a:endParaRPr lang="es-AR"/>
        </a:p>
      </dgm:t>
    </dgm:pt>
    <dgm:pt modelId="{B9372518-6058-451E-AE13-E5C91A8BF1C2}">
      <dgm:prSet phldrT="[Texto]" custT="1"/>
      <dgm:spPr/>
      <dgm:t>
        <a:bodyPr/>
        <a:lstStyle/>
        <a:p>
          <a:r>
            <a:rPr lang="es-AR" sz="1200" dirty="0" smtClean="0"/>
            <a:t>Las alianzas o la tercerización no tocan las marcas.</a:t>
          </a:r>
          <a:endParaRPr lang="es-AR" sz="1200" dirty="0"/>
        </a:p>
      </dgm:t>
    </dgm:pt>
    <dgm:pt modelId="{33DD2119-3451-4F1E-BE4E-9F0C1B0DFF1B}" type="parTrans" cxnId="{FE392D24-280B-4D09-867B-9CDCDB3F93E7}">
      <dgm:prSet/>
      <dgm:spPr/>
    </dgm:pt>
    <dgm:pt modelId="{1B683CF8-3185-47D6-8466-CABE73B452A0}" type="sibTrans" cxnId="{FE392D24-280B-4D09-867B-9CDCDB3F93E7}">
      <dgm:prSet/>
      <dgm:spPr/>
    </dgm:pt>
    <dgm:pt modelId="{C81D656D-E5B4-493B-AB68-DEA45FDFAE85}">
      <dgm:prSet phldrT="[Texto]" custT="1"/>
      <dgm:spPr/>
      <dgm:t>
        <a:bodyPr/>
        <a:lstStyle/>
        <a:p>
          <a:r>
            <a:rPr lang="es-AR" sz="1200" dirty="0" smtClean="0"/>
            <a:t>Extensible a áreas no empresariales (clubes de fútbol, ciudades, regiones o comarcas)</a:t>
          </a:r>
          <a:endParaRPr lang="es-AR" sz="1200" dirty="0"/>
        </a:p>
      </dgm:t>
    </dgm:pt>
    <dgm:pt modelId="{E2E81D87-5678-4955-A747-D6F4E561A761}" type="parTrans" cxnId="{97D4BC3E-2972-4FAB-BD98-52A5C5A12093}">
      <dgm:prSet/>
      <dgm:spPr/>
    </dgm:pt>
    <dgm:pt modelId="{15C8A6CA-6564-4006-9F89-40ACAFD6B46B}" type="sibTrans" cxnId="{97D4BC3E-2972-4FAB-BD98-52A5C5A12093}">
      <dgm:prSet/>
      <dgm:spPr/>
    </dgm:pt>
    <dgm:pt modelId="{A7EA0ABB-165B-427C-AD29-8BE423262C27}" type="pres">
      <dgm:prSet presAssocID="{9E3929A9-7294-4E0B-A850-C407A3450E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4450B14-5D1A-4CA0-973D-79CC2F72C609}" type="pres">
      <dgm:prSet presAssocID="{4100978F-CECD-4A13-A2CB-9B24A2D9B0F7}" presName="parentLin" presStyleCnt="0"/>
      <dgm:spPr/>
    </dgm:pt>
    <dgm:pt modelId="{6120E454-06C0-4011-9625-8E0D1E2486B7}" type="pres">
      <dgm:prSet presAssocID="{4100978F-CECD-4A13-A2CB-9B24A2D9B0F7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22EABCCD-526B-459F-A697-1F68A1E6894B}" type="pres">
      <dgm:prSet presAssocID="{4100978F-CECD-4A13-A2CB-9B24A2D9B0F7}" presName="parentText" presStyleLbl="node1" presStyleIdx="0" presStyleCnt="4" custScaleX="142857" custScaleY="13314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B9C90D-003C-4662-B416-259F87251724}" type="pres">
      <dgm:prSet presAssocID="{4100978F-CECD-4A13-A2CB-9B24A2D9B0F7}" presName="negativeSpace" presStyleCnt="0"/>
      <dgm:spPr/>
    </dgm:pt>
    <dgm:pt modelId="{627A08B2-2E68-40CD-8A18-6C9EAE836C9D}" type="pres">
      <dgm:prSet presAssocID="{4100978F-CECD-4A13-A2CB-9B24A2D9B0F7}" presName="childText" presStyleLbl="conFgAcc1" presStyleIdx="0" presStyleCnt="4" custScaleY="10894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0D93115-F1E4-409D-A495-E220198A5A9E}" type="pres">
      <dgm:prSet presAssocID="{B3CF3B56-8761-4054-B107-5A6787638E22}" presName="spaceBetweenRectangles" presStyleCnt="0"/>
      <dgm:spPr/>
    </dgm:pt>
    <dgm:pt modelId="{5D3E8CFA-6B79-4FC6-A6FB-3638A55D31BC}" type="pres">
      <dgm:prSet presAssocID="{F9F8838E-194B-458B-98C0-66F1E5BB4CD3}" presName="parentLin" presStyleCnt="0"/>
      <dgm:spPr/>
    </dgm:pt>
    <dgm:pt modelId="{0EFFF294-F10C-4282-A266-8C72A588CACF}" type="pres">
      <dgm:prSet presAssocID="{F9F8838E-194B-458B-98C0-66F1E5BB4CD3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7F213F80-C771-4A05-86B9-65C64931FFE2}" type="pres">
      <dgm:prSet presAssocID="{F9F8838E-194B-458B-98C0-66F1E5BB4CD3}" presName="parentText" presStyleLbl="node1" presStyleIdx="1" presStyleCnt="4" custScaleX="142857" custScaleY="13314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2E09AF-F68C-4C25-8FCD-FBD8EC8D2351}" type="pres">
      <dgm:prSet presAssocID="{F9F8838E-194B-458B-98C0-66F1E5BB4CD3}" presName="negativeSpace" presStyleCnt="0"/>
      <dgm:spPr/>
    </dgm:pt>
    <dgm:pt modelId="{B9330684-34AF-45F0-ADA5-D1A3000449E4}" type="pres">
      <dgm:prSet presAssocID="{F9F8838E-194B-458B-98C0-66F1E5BB4CD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E0A9B65-DEEB-485D-A927-0695BFDAAC7C}" type="pres">
      <dgm:prSet presAssocID="{E5D17F74-87FB-4FAC-8C19-21F205727A54}" presName="spaceBetweenRectangles" presStyleCnt="0"/>
      <dgm:spPr/>
    </dgm:pt>
    <dgm:pt modelId="{563F076B-ECC0-4847-9C0E-EC70303A97E3}" type="pres">
      <dgm:prSet presAssocID="{E6FA9B7F-2CED-42E0-A44A-73333BE054C8}" presName="parentLin" presStyleCnt="0"/>
      <dgm:spPr/>
    </dgm:pt>
    <dgm:pt modelId="{DA96F376-3591-4E5B-8B58-10F27FADC198}" type="pres">
      <dgm:prSet presAssocID="{E6FA9B7F-2CED-42E0-A44A-73333BE054C8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6C22F30A-CEE1-44ED-8B63-FD564E992F8F}" type="pres">
      <dgm:prSet presAssocID="{E6FA9B7F-2CED-42E0-A44A-73333BE054C8}" presName="parentText" presStyleLbl="node1" presStyleIdx="2" presStyleCnt="4" custScaleX="142857" custScaleY="13314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27E8CE-48C1-4391-99AD-F73B411266FD}" type="pres">
      <dgm:prSet presAssocID="{E6FA9B7F-2CED-42E0-A44A-73333BE054C8}" presName="negativeSpace" presStyleCnt="0"/>
      <dgm:spPr/>
    </dgm:pt>
    <dgm:pt modelId="{C515F457-17A6-4D8B-AC2A-961B7FADB04A}" type="pres">
      <dgm:prSet presAssocID="{E6FA9B7F-2CED-42E0-A44A-73333BE054C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BF7C04-2592-4F1A-BF0C-FEDFE4EC9F14}" type="pres">
      <dgm:prSet presAssocID="{CCDA88BB-C251-49A7-8BCD-99C6307A7F02}" presName="spaceBetweenRectangles" presStyleCnt="0"/>
      <dgm:spPr/>
    </dgm:pt>
    <dgm:pt modelId="{1824A2CF-31B0-4CD0-9887-1B0D46C51DB6}" type="pres">
      <dgm:prSet presAssocID="{5681E980-43AE-44BF-B5F3-E4D04A264AA7}" presName="parentLin" presStyleCnt="0"/>
      <dgm:spPr/>
    </dgm:pt>
    <dgm:pt modelId="{54A9EA1B-33EA-4F71-B654-E5C13FBEC4D5}" type="pres">
      <dgm:prSet presAssocID="{5681E980-43AE-44BF-B5F3-E4D04A264AA7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F90F8221-EF1A-42B0-B2EB-A1251E1AE6A9}" type="pres">
      <dgm:prSet presAssocID="{5681E980-43AE-44BF-B5F3-E4D04A264AA7}" presName="parentText" presStyleLbl="node1" presStyleIdx="3" presStyleCnt="4" custScaleX="142857" custScaleY="13314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5746191-308D-4E91-A454-E1AC3262AE53}" type="pres">
      <dgm:prSet presAssocID="{5681E980-43AE-44BF-B5F3-E4D04A264AA7}" presName="negativeSpace" presStyleCnt="0"/>
      <dgm:spPr/>
    </dgm:pt>
    <dgm:pt modelId="{854FB2DC-2996-470D-867F-E86A8229BAA6}" type="pres">
      <dgm:prSet presAssocID="{5681E980-43AE-44BF-B5F3-E4D04A264AA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6D10AD8-BE2A-45E3-8AA1-BA921D6AE503}" type="presOf" srcId="{51088F0B-8348-451E-97CC-78C0EDF512EC}" destId="{854FB2DC-2996-470D-867F-E86A8229BAA6}" srcOrd="0" destOrd="1" presId="urn:microsoft.com/office/officeart/2005/8/layout/list1"/>
    <dgm:cxn modelId="{10016386-81AD-4C44-92CA-D2A8240106CA}" srcId="{9E3929A9-7294-4E0B-A850-C407A3450EF4}" destId="{E6FA9B7F-2CED-42E0-A44A-73333BE054C8}" srcOrd="2" destOrd="0" parTransId="{FED01110-F4E7-4338-AF92-1986050954B4}" sibTransId="{CCDA88BB-C251-49A7-8BCD-99C6307A7F02}"/>
    <dgm:cxn modelId="{FF17F781-5CF9-41BD-B361-C8F6C0C8EFA6}" type="presOf" srcId="{5681E980-43AE-44BF-B5F3-E4D04A264AA7}" destId="{54A9EA1B-33EA-4F71-B654-E5C13FBEC4D5}" srcOrd="0" destOrd="0" presId="urn:microsoft.com/office/officeart/2005/8/layout/list1"/>
    <dgm:cxn modelId="{051D8858-533A-41D8-91F6-FD4C23C9CD97}" type="presOf" srcId="{FD6DD581-8D5C-4EE0-97BD-05B83235805E}" destId="{B9330684-34AF-45F0-ADA5-D1A3000449E4}" srcOrd="0" destOrd="1" presId="urn:microsoft.com/office/officeart/2005/8/layout/list1"/>
    <dgm:cxn modelId="{7AD5CA4B-FEDA-4F8F-9981-010CEBD655ED}" type="presOf" srcId="{F9F8838E-194B-458B-98C0-66F1E5BB4CD3}" destId="{0EFFF294-F10C-4282-A266-8C72A588CACF}" srcOrd="0" destOrd="0" presId="urn:microsoft.com/office/officeart/2005/8/layout/list1"/>
    <dgm:cxn modelId="{43132FDA-2C6D-4425-BB02-492C5EB557A6}" type="presOf" srcId="{B9372518-6058-451E-AE13-E5C91A8BF1C2}" destId="{C515F457-17A6-4D8B-AC2A-961B7FADB04A}" srcOrd="0" destOrd="1" presId="urn:microsoft.com/office/officeart/2005/8/layout/list1"/>
    <dgm:cxn modelId="{98872C70-BF4D-4AE9-B3F4-1077A03BF4A9}" srcId="{9E3929A9-7294-4E0B-A850-C407A3450EF4}" destId="{F9F8838E-194B-458B-98C0-66F1E5BB4CD3}" srcOrd="1" destOrd="0" parTransId="{0FAC03EE-E381-44F5-B016-AA2A49628CA2}" sibTransId="{E5D17F74-87FB-4FAC-8C19-21F205727A54}"/>
    <dgm:cxn modelId="{2AACEB97-1991-40F3-9A5D-0B5334BFFD57}" type="presOf" srcId="{A8507B2D-4A26-4D5A-8A9D-0A2819A98EFF}" destId="{627A08B2-2E68-40CD-8A18-6C9EAE836C9D}" srcOrd="0" destOrd="1" presId="urn:microsoft.com/office/officeart/2005/8/layout/list1"/>
    <dgm:cxn modelId="{AA9E50F5-B91D-49A4-A0C0-2377221827BB}" type="presOf" srcId="{5DAC7C82-FB89-4BB5-B0B5-B1FA1EE4D635}" destId="{627A08B2-2E68-40CD-8A18-6C9EAE836C9D}" srcOrd="0" destOrd="0" presId="urn:microsoft.com/office/officeart/2005/8/layout/list1"/>
    <dgm:cxn modelId="{5182D478-58F8-43A1-B573-CDE143DC41FE}" type="presOf" srcId="{7E5D9C2F-0E42-43E4-ADFA-5082B10E4484}" destId="{C515F457-17A6-4D8B-AC2A-961B7FADB04A}" srcOrd="0" destOrd="2" presId="urn:microsoft.com/office/officeart/2005/8/layout/list1"/>
    <dgm:cxn modelId="{9A707FD4-1951-478F-90D3-39FE54E68A20}" srcId="{F9F8838E-194B-458B-98C0-66F1E5BB4CD3}" destId="{FD6DD581-8D5C-4EE0-97BD-05B83235805E}" srcOrd="1" destOrd="0" parTransId="{57178D08-40D1-4487-9442-50850EEF4CA5}" sibTransId="{B8E863AB-42DB-47B1-92C2-719F5DBA9CE5}"/>
    <dgm:cxn modelId="{FAEE3B1D-B815-4A66-8350-B3016607E1F7}" type="presOf" srcId="{F9F8838E-194B-458B-98C0-66F1E5BB4CD3}" destId="{7F213F80-C771-4A05-86B9-65C64931FFE2}" srcOrd="1" destOrd="0" presId="urn:microsoft.com/office/officeart/2005/8/layout/list1"/>
    <dgm:cxn modelId="{7C3F4460-0CD6-429D-9207-8E0A7EFD2985}" srcId="{9E3929A9-7294-4E0B-A850-C407A3450EF4}" destId="{5681E980-43AE-44BF-B5F3-E4D04A264AA7}" srcOrd="3" destOrd="0" parTransId="{FD629242-1CE0-4074-8DEC-5833A17C4E70}" sibTransId="{AD0CEF38-D091-4D08-93CA-B003462C09AD}"/>
    <dgm:cxn modelId="{A4398D6E-C0A4-4037-B82D-5B21FC2CE613}" srcId="{4100978F-CECD-4A13-A2CB-9B24A2D9B0F7}" destId="{A8507B2D-4A26-4D5A-8A9D-0A2819A98EFF}" srcOrd="1" destOrd="0" parTransId="{CA5A02F3-79E6-46DB-B934-E52D8F1F1D32}" sibTransId="{B02D47AC-295F-4EFE-863E-3408B14BB1B1}"/>
    <dgm:cxn modelId="{773BE11F-4FE3-49FA-83FC-67496F59144B}" type="presOf" srcId="{7B18667C-C20A-404B-A92A-5EFE41B56D63}" destId="{854FB2DC-2996-470D-867F-E86A8229BAA6}" srcOrd="0" destOrd="0" presId="urn:microsoft.com/office/officeart/2005/8/layout/list1"/>
    <dgm:cxn modelId="{39C16C58-055C-4CCA-9EB0-6EE867C00B3B}" srcId="{E6FA9B7F-2CED-42E0-A44A-73333BE054C8}" destId="{7E5D9C2F-0E42-43E4-ADFA-5082B10E4484}" srcOrd="2" destOrd="0" parTransId="{7E0EC345-6FF0-4048-9814-09C3062E590A}" sibTransId="{16BC989C-2B89-41E3-BBFD-3E02984AE04C}"/>
    <dgm:cxn modelId="{AEBD87B6-8B4B-41BC-BA23-90C0348236A2}" srcId="{F9F8838E-194B-458B-98C0-66F1E5BB4CD3}" destId="{B86692A8-631C-4E78-8132-D4D11057EFFE}" srcOrd="0" destOrd="0" parTransId="{BCA3C96E-0746-4C92-83A8-61C488F8695F}" sibTransId="{7764D1C5-E0CD-4627-8A48-373F9645B56C}"/>
    <dgm:cxn modelId="{09354CEE-E983-4DA5-A8FA-C64C10050601}" type="presOf" srcId="{5681E980-43AE-44BF-B5F3-E4D04A264AA7}" destId="{F90F8221-EF1A-42B0-B2EB-A1251E1AE6A9}" srcOrd="1" destOrd="0" presId="urn:microsoft.com/office/officeart/2005/8/layout/list1"/>
    <dgm:cxn modelId="{A0741414-D0B6-4A7A-A0EE-A6B70F7BA1A4}" srcId="{4100978F-CECD-4A13-A2CB-9B24A2D9B0F7}" destId="{0A9BB884-2766-41E5-9E93-389E856192B0}" srcOrd="2" destOrd="0" parTransId="{EB3213BE-207C-4C97-B3BE-C9F645FDF04E}" sibTransId="{AE520B94-D3B6-4EE7-B6AE-F0D47788B98B}"/>
    <dgm:cxn modelId="{B7502E74-AE34-4790-85C8-76F452FA4968}" type="presOf" srcId="{E6FA9B7F-2CED-42E0-A44A-73333BE054C8}" destId="{6C22F30A-CEE1-44ED-8B63-FD564E992F8F}" srcOrd="1" destOrd="0" presId="urn:microsoft.com/office/officeart/2005/8/layout/list1"/>
    <dgm:cxn modelId="{4B6AF7D7-9A0C-4A01-A3CC-52FF5D4FECFC}" srcId="{9E3929A9-7294-4E0B-A850-C407A3450EF4}" destId="{4100978F-CECD-4A13-A2CB-9B24A2D9B0F7}" srcOrd="0" destOrd="0" parTransId="{5309F30A-E018-4823-90B2-D86022A44FFD}" sibTransId="{B3CF3B56-8761-4054-B107-5A6787638E22}"/>
    <dgm:cxn modelId="{558396B7-DA8E-44B7-AD32-0CBBA0D04004}" type="presOf" srcId="{4100978F-CECD-4A13-A2CB-9B24A2D9B0F7}" destId="{22EABCCD-526B-459F-A697-1F68A1E6894B}" srcOrd="1" destOrd="0" presId="urn:microsoft.com/office/officeart/2005/8/layout/list1"/>
    <dgm:cxn modelId="{E545F2A8-D3B8-403A-B10D-5B71FF350CE0}" srcId="{E6FA9B7F-2CED-42E0-A44A-73333BE054C8}" destId="{656936FB-DB24-45AD-B4C1-0950031BB569}" srcOrd="0" destOrd="0" parTransId="{703DC517-2439-4B05-A5BE-879DBC0D04F2}" sibTransId="{B99B4616-2CFD-4B48-8A88-A5AEA4A73468}"/>
    <dgm:cxn modelId="{F7F240D8-371E-4EF8-A52C-C8E898D9BA98}" type="presOf" srcId="{B86692A8-631C-4E78-8132-D4D11057EFFE}" destId="{B9330684-34AF-45F0-ADA5-D1A3000449E4}" srcOrd="0" destOrd="0" presId="urn:microsoft.com/office/officeart/2005/8/layout/list1"/>
    <dgm:cxn modelId="{1F5CF07E-2A6B-4FE4-BA2B-906B788CAB04}" type="presOf" srcId="{0A9BB884-2766-41E5-9E93-389E856192B0}" destId="{627A08B2-2E68-40CD-8A18-6C9EAE836C9D}" srcOrd="0" destOrd="2" presId="urn:microsoft.com/office/officeart/2005/8/layout/list1"/>
    <dgm:cxn modelId="{4968A4D7-276C-4212-9639-96CB6BB372A7}" type="presOf" srcId="{9E3929A9-7294-4E0B-A850-C407A3450EF4}" destId="{A7EA0ABB-165B-427C-AD29-8BE423262C27}" srcOrd="0" destOrd="0" presId="urn:microsoft.com/office/officeart/2005/8/layout/list1"/>
    <dgm:cxn modelId="{29330745-EFAE-42ED-B74D-CC705A874D2A}" type="presOf" srcId="{656936FB-DB24-45AD-B4C1-0950031BB569}" destId="{C515F457-17A6-4D8B-AC2A-961B7FADB04A}" srcOrd="0" destOrd="0" presId="urn:microsoft.com/office/officeart/2005/8/layout/list1"/>
    <dgm:cxn modelId="{97D4BC3E-2972-4FAB-BD98-52A5C5A12093}" srcId="{5681E980-43AE-44BF-B5F3-E4D04A264AA7}" destId="{C81D656D-E5B4-493B-AB68-DEA45FDFAE85}" srcOrd="2" destOrd="0" parTransId="{E2E81D87-5678-4955-A747-D6F4E561A761}" sibTransId="{15C8A6CA-6564-4006-9F89-40ACAFD6B46B}"/>
    <dgm:cxn modelId="{D5992C42-7463-4D2D-8B96-96B05627B42B}" srcId="{4100978F-CECD-4A13-A2CB-9B24A2D9B0F7}" destId="{5DAC7C82-FB89-4BB5-B0B5-B1FA1EE4D635}" srcOrd="0" destOrd="0" parTransId="{7AD4C9E7-D552-48C3-8CA9-E1137233DF06}" sibTransId="{09C6A073-EE24-4FF7-B3F3-F2979DADACE0}"/>
    <dgm:cxn modelId="{1BD6E4D2-BDC5-4E6B-902C-1FCE720FD6CF}" srcId="{5681E980-43AE-44BF-B5F3-E4D04A264AA7}" destId="{7B18667C-C20A-404B-A92A-5EFE41B56D63}" srcOrd="0" destOrd="0" parTransId="{322580D5-AD0B-49A3-85EC-007C927C9B0C}" sibTransId="{89F260EE-57ED-4E23-A3D1-41C38D0CEDBA}"/>
    <dgm:cxn modelId="{074F587F-D9BB-4807-BB17-0747565E0E6B}" type="presOf" srcId="{E6FA9B7F-2CED-42E0-A44A-73333BE054C8}" destId="{DA96F376-3591-4E5B-8B58-10F27FADC198}" srcOrd="0" destOrd="0" presId="urn:microsoft.com/office/officeart/2005/8/layout/list1"/>
    <dgm:cxn modelId="{642262DC-ECCB-4CC7-940F-1D651B6BFF4A}" type="presOf" srcId="{C81D656D-E5B4-493B-AB68-DEA45FDFAE85}" destId="{854FB2DC-2996-470D-867F-E86A8229BAA6}" srcOrd="0" destOrd="2" presId="urn:microsoft.com/office/officeart/2005/8/layout/list1"/>
    <dgm:cxn modelId="{DBA1239A-6AA1-4AFB-AD84-095D70D364FA}" srcId="{5681E980-43AE-44BF-B5F3-E4D04A264AA7}" destId="{51088F0B-8348-451E-97CC-78C0EDF512EC}" srcOrd="1" destOrd="0" parTransId="{AD58058B-0B29-42B1-AB9E-F83CC4BBBA72}" sibTransId="{4D04A039-F204-4D5B-A05E-D03C398ABBB6}"/>
    <dgm:cxn modelId="{6E78D35E-EAD2-4B68-973C-A91615A95173}" type="presOf" srcId="{4100978F-CECD-4A13-A2CB-9B24A2D9B0F7}" destId="{6120E454-06C0-4011-9625-8E0D1E2486B7}" srcOrd="0" destOrd="0" presId="urn:microsoft.com/office/officeart/2005/8/layout/list1"/>
    <dgm:cxn modelId="{FE392D24-280B-4D09-867B-9CDCDB3F93E7}" srcId="{E6FA9B7F-2CED-42E0-A44A-73333BE054C8}" destId="{B9372518-6058-451E-AE13-E5C91A8BF1C2}" srcOrd="1" destOrd="0" parTransId="{33DD2119-3451-4F1E-BE4E-9F0C1B0DFF1B}" sibTransId="{1B683CF8-3185-47D6-8466-CABE73B452A0}"/>
    <dgm:cxn modelId="{20CD120F-D862-470C-9C5D-3AFDCBD95418}" type="presParOf" srcId="{A7EA0ABB-165B-427C-AD29-8BE423262C27}" destId="{A4450B14-5D1A-4CA0-973D-79CC2F72C609}" srcOrd="0" destOrd="0" presId="urn:microsoft.com/office/officeart/2005/8/layout/list1"/>
    <dgm:cxn modelId="{1BE509D2-6B43-4D33-B54C-51A6073FF18A}" type="presParOf" srcId="{A4450B14-5D1A-4CA0-973D-79CC2F72C609}" destId="{6120E454-06C0-4011-9625-8E0D1E2486B7}" srcOrd="0" destOrd="0" presId="urn:microsoft.com/office/officeart/2005/8/layout/list1"/>
    <dgm:cxn modelId="{444F7B9F-9FF7-48B8-8F54-5D0A812E2845}" type="presParOf" srcId="{A4450B14-5D1A-4CA0-973D-79CC2F72C609}" destId="{22EABCCD-526B-459F-A697-1F68A1E6894B}" srcOrd="1" destOrd="0" presId="urn:microsoft.com/office/officeart/2005/8/layout/list1"/>
    <dgm:cxn modelId="{DA995A34-3522-48DB-B1EA-E68B2D3F4046}" type="presParOf" srcId="{A7EA0ABB-165B-427C-AD29-8BE423262C27}" destId="{DFB9C90D-003C-4662-B416-259F87251724}" srcOrd="1" destOrd="0" presId="urn:microsoft.com/office/officeart/2005/8/layout/list1"/>
    <dgm:cxn modelId="{73A6F06E-0026-431A-B6B7-26008DFD4CA7}" type="presParOf" srcId="{A7EA0ABB-165B-427C-AD29-8BE423262C27}" destId="{627A08B2-2E68-40CD-8A18-6C9EAE836C9D}" srcOrd="2" destOrd="0" presId="urn:microsoft.com/office/officeart/2005/8/layout/list1"/>
    <dgm:cxn modelId="{BA648FF4-82CF-422D-AD85-D46795593119}" type="presParOf" srcId="{A7EA0ABB-165B-427C-AD29-8BE423262C27}" destId="{B0D93115-F1E4-409D-A495-E220198A5A9E}" srcOrd="3" destOrd="0" presId="urn:microsoft.com/office/officeart/2005/8/layout/list1"/>
    <dgm:cxn modelId="{6B94A33F-D76B-45AD-B510-23C5B14F2103}" type="presParOf" srcId="{A7EA0ABB-165B-427C-AD29-8BE423262C27}" destId="{5D3E8CFA-6B79-4FC6-A6FB-3638A55D31BC}" srcOrd="4" destOrd="0" presId="urn:microsoft.com/office/officeart/2005/8/layout/list1"/>
    <dgm:cxn modelId="{300D94E0-FC07-491F-B83A-E58EA888AA77}" type="presParOf" srcId="{5D3E8CFA-6B79-4FC6-A6FB-3638A55D31BC}" destId="{0EFFF294-F10C-4282-A266-8C72A588CACF}" srcOrd="0" destOrd="0" presId="urn:microsoft.com/office/officeart/2005/8/layout/list1"/>
    <dgm:cxn modelId="{AA989DD0-2C5E-4AB4-ACF2-4638ED91DF20}" type="presParOf" srcId="{5D3E8CFA-6B79-4FC6-A6FB-3638A55D31BC}" destId="{7F213F80-C771-4A05-86B9-65C64931FFE2}" srcOrd="1" destOrd="0" presId="urn:microsoft.com/office/officeart/2005/8/layout/list1"/>
    <dgm:cxn modelId="{F0AD8B81-86E1-4EF6-BF68-2ACECB366C54}" type="presParOf" srcId="{A7EA0ABB-165B-427C-AD29-8BE423262C27}" destId="{DE2E09AF-F68C-4C25-8FCD-FBD8EC8D2351}" srcOrd="5" destOrd="0" presId="urn:microsoft.com/office/officeart/2005/8/layout/list1"/>
    <dgm:cxn modelId="{018F0BAB-55A4-4357-ACCA-9847376C7727}" type="presParOf" srcId="{A7EA0ABB-165B-427C-AD29-8BE423262C27}" destId="{B9330684-34AF-45F0-ADA5-D1A3000449E4}" srcOrd="6" destOrd="0" presId="urn:microsoft.com/office/officeart/2005/8/layout/list1"/>
    <dgm:cxn modelId="{90221D8A-9310-4252-A324-E7CA558FA54B}" type="presParOf" srcId="{A7EA0ABB-165B-427C-AD29-8BE423262C27}" destId="{CE0A9B65-DEEB-485D-A927-0695BFDAAC7C}" srcOrd="7" destOrd="0" presId="urn:microsoft.com/office/officeart/2005/8/layout/list1"/>
    <dgm:cxn modelId="{D442CC60-9E8D-45A2-91E2-D94A07F3EF0B}" type="presParOf" srcId="{A7EA0ABB-165B-427C-AD29-8BE423262C27}" destId="{563F076B-ECC0-4847-9C0E-EC70303A97E3}" srcOrd="8" destOrd="0" presId="urn:microsoft.com/office/officeart/2005/8/layout/list1"/>
    <dgm:cxn modelId="{83B22764-867F-4BA2-A549-FCAC5F1EFE2C}" type="presParOf" srcId="{563F076B-ECC0-4847-9C0E-EC70303A97E3}" destId="{DA96F376-3591-4E5B-8B58-10F27FADC198}" srcOrd="0" destOrd="0" presId="urn:microsoft.com/office/officeart/2005/8/layout/list1"/>
    <dgm:cxn modelId="{14408A4B-6BC1-475B-BC9C-25DAE2828EAF}" type="presParOf" srcId="{563F076B-ECC0-4847-9C0E-EC70303A97E3}" destId="{6C22F30A-CEE1-44ED-8B63-FD564E992F8F}" srcOrd="1" destOrd="0" presId="urn:microsoft.com/office/officeart/2005/8/layout/list1"/>
    <dgm:cxn modelId="{E3B4167B-D8F9-4592-AEC5-1A84AEF696FC}" type="presParOf" srcId="{A7EA0ABB-165B-427C-AD29-8BE423262C27}" destId="{2727E8CE-48C1-4391-99AD-F73B411266FD}" srcOrd="9" destOrd="0" presId="urn:microsoft.com/office/officeart/2005/8/layout/list1"/>
    <dgm:cxn modelId="{0BD341B0-9284-47C0-99D6-DC3B2C036C02}" type="presParOf" srcId="{A7EA0ABB-165B-427C-AD29-8BE423262C27}" destId="{C515F457-17A6-4D8B-AC2A-961B7FADB04A}" srcOrd="10" destOrd="0" presId="urn:microsoft.com/office/officeart/2005/8/layout/list1"/>
    <dgm:cxn modelId="{78064C13-BE7B-4A02-83D2-866A74B9869F}" type="presParOf" srcId="{A7EA0ABB-165B-427C-AD29-8BE423262C27}" destId="{4BBF7C04-2592-4F1A-BF0C-FEDFE4EC9F14}" srcOrd="11" destOrd="0" presId="urn:microsoft.com/office/officeart/2005/8/layout/list1"/>
    <dgm:cxn modelId="{C2223326-3BB2-4361-A117-C77EFD555C07}" type="presParOf" srcId="{A7EA0ABB-165B-427C-AD29-8BE423262C27}" destId="{1824A2CF-31B0-4CD0-9887-1B0D46C51DB6}" srcOrd="12" destOrd="0" presId="urn:microsoft.com/office/officeart/2005/8/layout/list1"/>
    <dgm:cxn modelId="{CFD1FCCF-6A32-468B-8861-CDDA82D17805}" type="presParOf" srcId="{1824A2CF-31B0-4CD0-9887-1B0D46C51DB6}" destId="{54A9EA1B-33EA-4F71-B654-E5C13FBEC4D5}" srcOrd="0" destOrd="0" presId="urn:microsoft.com/office/officeart/2005/8/layout/list1"/>
    <dgm:cxn modelId="{1F805B21-0F2F-42DC-A8D4-FA32E302DDB5}" type="presParOf" srcId="{1824A2CF-31B0-4CD0-9887-1B0D46C51DB6}" destId="{F90F8221-EF1A-42B0-B2EB-A1251E1AE6A9}" srcOrd="1" destOrd="0" presId="urn:microsoft.com/office/officeart/2005/8/layout/list1"/>
    <dgm:cxn modelId="{08D190D9-9F59-4E1B-BFCD-50FCD4D1A10A}" type="presParOf" srcId="{A7EA0ABB-165B-427C-AD29-8BE423262C27}" destId="{35746191-308D-4E91-A454-E1AC3262AE53}" srcOrd="13" destOrd="0" presId="urn:microsoft.com/office/officeart/2005/8/layout/list1"/>
    <dgm:cxn modelId="{32BD8BF4-2BB3-4B23-B3EC-C8F963B46726}" type="presParOf" srcId="{A7EA0ABB-165B-427C-AD29-8BE423262C27}" destId="{854FB2DC-2996-470D-867F-E86A8229BAA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A992C7-5EA6-48FA-B5C6-B8FED680947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A4B3EB2-68DD-48F2-A96C-9D91B24F232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Identifica</a:t>
          </a:r>
          <a:endParaRPr lang="es-AR" dirty="0"/>
        </a:p>
      </dgm:t>
    </dgm:pt>
    <dgm:pt modelId="{ABF75E1D-07BE-4A3B-B672-1609E2D10989}" type="parTrans" cxnId="{DFD296D4-D9CB-4F85-8154-E7E10936F3FC}">
      <dgm:prSet/>
      <dgm:spPr/>
      <dgm:t>
        <a:bodyPr/>
        <a:lstStyle/>
        <a:p>
          <a:endParaRPr lang="es-AR"/>
        </a:p>
      </dgm:t>
    </dgm:pt>
    <dgm:pt modelId="{FF6C5EFF-E1C4-4F97-8202-9F1B802B3163}" type="sibTrans" cxnId="{DFD296D4-D9CB-4F85-8154-E7E10936F3FC}">
      <dgm:prSet/>
      <dgm:spPr/>
      <dgm:t>
        <a:bodyPr/>
        <a:lstStyle/>
        <a:p>
          <a:endParaRPr lang="es-AR"/>
        </a:p>
      </dgm:t>
    </dgm:pt>
    <dgm:pt modelId="{A4E11997-8FA2-47FB-93FF-D07D77FA35FE}">
      <dgm:prSet phldrT="[Texto]"/>
      <dgm:spPr/>
      <dgm:t>
        <a:bodyPr/>
        <a:lstStyle/>
        <a:p>
          <a:r>
            <a:rPr lang="es-AR" dirty="0" smtClean="0"/>
            <a:t>Concentra información sobre la oferta              (Ferrari, </a:t>
          </a:r>
          <a:r>
            <a:rPr lang="es-AR" dirty="0" err="1" smtClean="0"/>
            <a:t>Porsche</a:t>
          </a:r>
          <a:r>
            <a:rPr lang="es-AR" dirty="0" smtClean="0"/>
            <a:t>)</a:t>
          </a:r>
          <a:endParaRPr lang="es-AR" dirty="0"/>
        </a:p>
      </dgm:t>
    </dgm:pt>
    <dgm:pt modelId="{5401AAD9-26BC-44A7-96DB-537D4DADE322}" type="parTrans" cxnId="{F02E74A9-4F74-4FF2-8AAA-44E9C100FB1F}">
      <dgm:prSet/>
      <dgm:spPr/>
      <dgm:t>
        <a:bodyPr/>
        <a:lstStyle/>
        <a:p>
          <a:endParaRPr lang="es-AR"/>
        </a:p>
      </dgm:t>
    </dgm:pt>
    <dgm:pt modelId="{2C6E7F6F-9DFA-4801-AFD7-120E17D7911E}" type="sibTrans" cxnId="{F02E74A9-4F74-4FF2-8AAA-44E9C100FB1F}">
      <dgm:prSet/>
      <dgm:spPr/>
      <dgm:t>
        <a:bodyPr/>
        <a:lstStyle/>
        <a:p>
          <a:endParaRPr lang="es-AR"/>
        </a:p>
      </dgm:t>
    </dgm:pt>
    <dgm:pt modelId="{2C086D60-4191-4FF4-9C4A-33FF3C09A7FF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Estructura</a:t>
          </a:r>
          <a:endParaRPr lang="es-AR" dirty="0"/>
        </a:p>
      </dgm:t>
    </dgm:pt>
    <dgm:pt modelId="{4E1783F5-A34C-4ED7-8A84-080D40741B1F}" type="parTrans" cxnId="{29FDCC62-171C-4575-8E60-77FB894E9153}">
      <dgm:prSet/>
      <dgm:spPr/>
      <dgm:t>
        <a:bodyPr/>
        <a:lstStyle/>
        <a:p>
          <a:endParaRPr lang="es-AR"/>
        </a:p>
      </dgm:t>
    </dgm:pt>
    <dgm:pt modelId="{99B33F0C-C022-44CE-9272-1CB19A8D7FAE}" type="sibTrans" cxnId="{29FDCC62-171C-4575-8E60-77FB894E9153}">
      <dgm:prSet/>
      <dgm:spPr/>
      <dgm:t>
        <a:bodyPr/>
        <a:lstStyle/>
        <a:p>
          <a:endParaRPr lang="es-AR"/>
        </a:p>
      </dgm:t>
    </dgm:pt>
    <dgm:pt modelId="{B48D772B-D540-459F-A539-5137880DF126}">
      <dgm:prSet phldrT="[Texto]"/>
      <dgm:spPr/>
      <dgm:t>
        <a:bodyPr/>
        <a:lstStyle/>
        <a:p>
          <a:r>
            <a:rPr lang="es-AR" dirty="0" smtClean="0"/>
            <a:t>Organiza el mercado, reduce tiempo de búsqueda (L’Oreal)</a:t>
          </a:r>
          <a:endParaRPr lang="es-AR" dirty="0"/>
        </a:p>
      </dgm:t>
    </dgm:pt>
    <dgm:pt modelId="{8FE5C934-0EEC-4FE7-A61F-FBBFC2F7C887}" type="parTrans" cxnId="{7B6C542D-C650-4EFC-A7D1-73E2C7092C18}">
      <dgm:prSet/>
      <dgm:spPr/>
      <dgm:t>
        <a:bodyPr/>
        <a:lstStyle/>
        <a:p>
          <a:endParaRPr lang="es-AR"/>
        </a:p>
      </dgm:t>
    </dgm:pt>
    <dgm:pt modelId="{EE13ECB1-B623-4230-8FD5-A8DE2AEC8A3D}" type="sibTrans" cxnId="{7B6C542D-C650-4EFC-A7D1-73E2C7092C18}">
      <dgm:prSet/>
      <dgm:spPr/>
      <dgm:t>
        <a:bodyPr/>
        <a:lstStyle/>
        <a:p>
          <a:endParaRPr lang="es-AR"/>
        </a:p>
      </dgm:t>
    </dgm:pt>
    <dgm:pt modelId="{FB3ACD49-2657-49A5-99E0-59ADC0E60A27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Garantiza</a:t>
          </a:r>
          <a:endParaRPr lang="es-AR" dirty="0"/>
        </a:p>
      </dgm:t>
    </dgm:pt>
    <dgm:pt modelId="{552994DC-8D03-46C5-8F1E-9A51BBD95E4D}" type="parTrans" cxnId="{3FABF363-2593-46A9-92F6-D82E44A8A484}">
      <dgm:prSet/>
      <dgm:spPr/>
      <dgm:t>
        <a:bodyPr/>
        <a:lstStyle/>
        <a:p>
          <a:endParaRPr lang="es-AR"/>
        </a:p>
      </dgm:t>
    </dgm:pt>
    <dgm:pt modelId="{5739DFAD-0C93-4068-AAA4-4DBD8596CE06}" type="sibTrans" cxnId="{3FABF363-2593-46A9-92F6-D82E44A8A484}">
      <dgm:prSet/>
      <dgm:spPr/>
      <dgm:t>
        <a:bodyPr/>
        <a:lstStyle/>
        <a:p>
          <a:endParaRPr lang="es-AR"/>
        </a:p>
      </dgm:t>
    </dgm:pt>
    <dgm:pt modelId="{16CD3D78-735A-4A04-9F40-0A576139B29D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Personaliza</a:t>
          </a:r>
          <a:endParaRPr lang="es-AR" dirty="0"/>
        </a:p>
      </dgm:t>
    </dgm:pt>
    <dgm:pt modelId="{BE431D59-7B66-4E00-AA41-9064E281A5AA}" type="parTrans" cxnId="{495C89D8-D841-4F7D-89CD-229963FA1886}">
      <dgm:prSet/>
      <dgm:spPr/>
      <dgm:t>
        <a:bodyPr/>
        <a:lstStyle/>
        <a:p>
          <a:endParaRPr lang="es-AR"/>
        </a:p>
      </dgm:t>
    </dgm:pt>
    <dgm:pt modelId="{809C43DF-0F34-47D6-8445-D2998458456E}" type="sibTrans" cxnId="{495C89D8-D841-4F7D-89CD-229963FA1886}">
      <dgm:prSet/>
      <dgm:spPr/>
      <dgm:t>
        <a:bodyPr/>
        <a:lstStyle/>
        <a:p>
          <a:endParaRPr lang="es-AR"/>
        </a:p>
      </dgm:t>
    </dgm:pt>
    <dgm:pt modelId="{A666AE77-982B-4097-A853-04EF6EB4CD0E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Gratifica</a:t>
          </a:r>
          <a:endParaRPr lang="es-AR" dirty="0"/>
        </a:p>
      </dgm:t>
    </dgm:pt>
    <dgm:pt modelId="{3D04B639-6730-4872-A06C-50C15C0FC77F}" type="parTrans" cxnId="{0656D88A-0227-4068-92D2-41EC7F5CE0EB}">
      <dgm:prSet/>
      <dgm:spPr/>
      <dgm:t>
        <a:bodyPr/>
        <a:lstStyle/>
        <a:p>
          <a:endParaRPr lang="es-AR"/>
        </a:p>
      </dgm:t>
    </dgm:pt>
    <dgm:pt modelId="{B1B2C232-A3B2-4BD9-A3AB-D657D7477B3B}" type="sibTrans" cxnId="{0656D88A-0227-4068-92D2-41EC7F5CE0EB}">
      <dgm:prSet/>
      <dgm:spPr/>
      <dgm:t>
        <a:bodyPr/>
        <a:lstStyle/>
        <a:p>
          <a:endParaRPr lang="es-AR"/>
        </a:p>
      </dgm:t>
    </dgm:pt>
    <dgm:pt modelId="{D5B2899E-84EB-46BF-B128-CC841137688D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Organiza</a:t>
          </a:r>
          <a:endParaRPr lang="es-AR" dirty="0"/>
        </a:p>
      </dgm:t>
    </dgm:pt>
    <dgm:pt modelId="{C9F901AD-F27B-4416-9F11-21800B1B7A1F}" type="parTrans" cxnId="{F2F1207D-3FBE-47D0-9C70-B02C71F68138}">
      <dgm:prSet/>
      <dgm:spPr/>
      <dgm:t>
        <a:bodyPr/>
        <a:lstStyle/>
        <a:p>
          <a:endParaRPr lang="es-AR"/>
        </a:p>
      </dgm:t>
    </dgm:pt>
    <dgm:pt modelId="{D615832A-0E19-4055-A35E-3A37AADF9BA0}" type="sibTrans" cxnId="{F2F1207D-3FBE-47D0-9C70-B02C71F68138}">
      <dgm:prSet/>
      <dgm:spPr/>
      <dgm:t>
        <a:bodyPr/>
        <a:lstStyle/>
        <a:p>
          <a:endParaRPr lang="es-AR"/>
        </a:p>
      </dgm:t>
    </dgm:pt>
    <dgm:pt modelId="{A5AC4367-ED14-4BF9-ABFD-33C3374688FF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Posiciona</a:t>
          </a:r>
          <a:endParaRPr lang="es-AR" dirty="0"/>
        </a:p>
      </dgm:t>
    </dgm:pt>
    <dgm:pt modelId="{FC20535B-FC3E-4C08-8C61-6A0F47D60F9A}" type="parTrans" cxnId="{48FD1F57-6AC5-46DB-86F1-A99EDDA935C2}">
      <dgm:prSet/>
      <dgm:spPr/>
      <dgm:t>
        <a:bodyPr/>
        <a:lstStyle/>
        <a:p>
          <a:endParaRPr lang="es-AR"/>
        </a:p>
      </dgm:t>
    </dgm:pt>
    <dgm:pt modelId="{A13349E1-6DBD-4BB3-91CD-B64881D9CD4C}" type="sibTrans" cxnId="{48FD1F57-6AC5-46DB-86F1-A99EDDA935C2}">
      <dgm:prSet/>
      <dgm:spPr/>
      <dgm:t>
        <a:bodyPr/>
        <a:lstStyle/>
        <a:p>
          <a:endParaRPr lang="es-AR"/>
        </a:p>
      </dgm:t>
    </dgm:pt>
    <dgm:pt modelId="{888DC614-E660-4BA6-9263-993005BFE064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Diferencia</a:t>
          </a:r>
          <a:endParaRPr lang="es-AR" dirty="0"/>
        </a:p>
      </dgm:t>
    </dgm:pt>
    <dgm:pt modelId="{EF3E841E-69DA-4C14-9769-B55A4D83BADC}" type="parTrans" cxnId="{1B295BD9-64C3-45E2-A543-0D32B5D9B956}">
      <dgm:prSet/>
      <dgm:spPr/>
      <dgm:t>
        <a:bodyPr/>
        <a:lstStyle/>
        <a:p>
          <a:endParaRPr lang="es-AR"/>
        </a:p>
      </dgm:t>
    </dgm:pt>
    <dgm:pt modelId="{979E207E-73A3-4275-93BA-9CEB0BD0CDDD}" type="sibTrans" cxnId="{1B295BD9-64C3-45E2-A543-0D32B5D9B956}">
      <dgm:prSet/>
      <dgm:spPr/>
      <dgm:t>
        <a:bodyPr/>
        <a:lstStyle/>
        <a:p>
          <a:endParaRPr lang="es-AR"/>
        </a:p>
      </dgm:t>
    </dgm:pt>
    <dgm:pt modelId="{9D6A6BE9-5BCD-4345-92B3-42D17A6D46F8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dirty="0" smtClean="0"/>
            <a:t>Capitaliza</a:t>
          </a:r>
          <a:endParaRPr lang="es-AR" dirty="0"/>
        </a:p>
      </dgm:t>
    </dgm:pt>
    <dgm:pt modelId="{9EDA297C-80BF-430C-A269-33F4952F8AA1}" type="parTrans" cxnId="{7281A6DF-E6B3-44E7-9487-BC522C09535F}">
      <dgm:prSet/>
      <dgm:spPr/>
      <dgm:t>
        <a:bodyPr/>
        <a:lstStyle/>
        <a:p>
          <a:endParaRPr lang="es-AR"/>
        </a:p>
      </dgm:t>
    </dgm:pt>
    <dgm:pt modelId="{73F9AA95-36B7-4795-82F2-C3065D32BB8B}" type="sibTrans" cxnId="{7281A6DF-E6B3-44E7-9487-BC522C09535F}">
      <dgm:prSet/>
      <dgm:spPr/>
      <dgm:t>
        <a:bodyPr/>
        <a:lstStyle/>
        <a:p>
          <a:endParaRPr lang="es-AR"/>
        </a:p>
      </dgm:t>
    </dgm:pt>
    <dgm:pt modelId="{684CD275-26ED-46DD-95FA-466E150D8490}">
      <dgm:prSet phldrT="[Texto]"/>
      <dgm:spPr/>
      <dgm:t>
        <a:bodyPr/>
        <a:lstStyle/>
        <a:p>
          <a:r>
            <a:rPr lang="es-AR" dirty="0" smtClean="0"/>
            <a:t>Compromiso público de satisfacción asegurada (Bayer).</a:t>
          </a:r>
          <a:endParaRPr lang="es-AR" dirty="0"/>
        </a:p>
      </dgm:t>
    </dgm:pt>
    <dgm:pt modelId="{86A2DA6D-A199-450F-AD34-8D777259452A}" type="parTrans" cxnId="{0C6FD479-CA33-4F97-B662-36E058353E5B}">
      <dgm:prSet/>
      <dgm:spPr/>
    </dgm:pt>
    <dgm:pt modelId="{FC2CD11D-59F0-48DC-8465-8813088A6C6A}" type="sibTrans" cxnId="{0C6FD479-CA33-4F97-B662-36E058353E5B}">
      <dgm:prSet/>
      <dgm:spPr/>
    </dgm:pt>
    <dgm:pt modelId="{BD07C892-4013-416B-98D0-4192237AA04E}">
      <dgm:prSet phldrT="[Texto]"/>
      <dgm:spPr/>
      <dgm:t>
        <a:bodyPr/>
        <a:lstStyle/>
        <a:p>
          <a:r>
            <a:rPr lang="es-AR" dirty="0" smtClean="0"/>
            <a:t>Espejo a través del cual el consumidor se muestra frente a los demás (</a:t>
          </a:r>
          <a:r>
            <a:rPr lang="es-AR" dirty="0" err="1" smtClean="0"/>
            <a:t>Nike</a:t>
          </a:r>
          <a:r>
            <a:rPr lang="es-AR" dirty="0" smtClean="0"/>
            <a:t>, </a:t>
          </a:r>
          <a:r>
            <a:rPr lang="es-AR" dirty="0" err="1" smtClean="0"/>
            <a:t>Sarkany</a:t>
          </a:r>
          <a:r>
            <a:rPr lang="es-AR" dirty="0" smtClean="0"/>
            <a:t>, Mercedes)</a:t>
          </a:r>
          <a:endParaRPr lang="es-AR" dirty="0"/>
        </a:p>
      </dgm:t>
    </dgm:pt>
    <dgm:pt modelId="{B7A2BEAA-C36C-455C-B5D3-98CE8264DAD5}" type="parTrans" cxnId="{0BA9C69A-3CE6-4946-9013-0C6F2FE3E47C}">
      <dgm:prSet/>
      <dgm:spPr/>
    </dgm:pt>
    <dgm:pt modelId="{9E56B943-4B91-47CA-94CF-4B30E5539AF2}" type="sibTrans" cxnId="{0BA9C69A-3CE6-4946-9013-0C6F2FE3E47C}">
      <dgm:prSet/>
      <dgm:spPr/>
    </dgm:pt>
    <dgm:pt modelId="{D2377E93-DD70-4D5A-8CF2-A44C396EA41A}">
      <dgm:prSet phldrT="[Texto]"/>
      <dgm:spPr/>
      <dgm:t>
        <a:bodyPr/>
        <a:lstStyle/>
        <a:p>
          <a:r>
            <a:rPr lang="es-AR" dirty="0" smtClean="0"/>
            <a:t>El placer de comprar (</a:t>
          </a:r>
          <a:r>
            <a:rPr lang="es-AR" dirty="0" err="1" smtClean="0"/>
            <a:t>Kellog’s</a:t>
          </a:r>
          <a:r>
            <a:rPr lang="es-AR" dirty="0" smtClean="0"/>
            <a:t>, </a:t>
          </a:r>
          <a:r>
            <a:rPr lang="es-AR" dirty="0" err="1" smtClean="0"/>
            <a:t>Milka</a:t>
          </a:r>
          <a:r>
            <a:rPr lang="es-AR" dirty="0" smtClean="0"/>
            <a:t>)</a:t>
          </a:r>
          <a:endParaRPr lang="es-AR" dirty="0"/>
        </a:p>
      </dgm:t>
    </dgm:pt>
    <dgm:pt modelId="{12CB1CBA-CEF1-4E85-9673-6B7BEA2EBB61}" type="parTrans" cxnId="{1D6318B3-98FC-4D19-9512-CFEF2BF19FC2}">
      <dgm:prSet/>
      <dgm:spPr/>
    </dgm:pt>
    <dgm:pt modelId="{46CC0AEC-89D7-473B-BA14-DD01F73CB072}" type="sibTrans" cxnId="{1D6318B3-98FC-4D19-9512-CFEF2BF19FC2}">
      <dgm:prSet/>
      <dgm:spPr/>
    </dgm:pt>
    <dgm:pt modelId="{28D75DC8-EDA3-4D76-9695-600047DC9929}">
      <dgm:prSet phldrT="[Texto]"/>
      <dgm:spPr/>
      <dgm:t>
        <a:bodyPr/>
        <a:lstStyle/>
        <a:p>
          <a:r>
            <a:rPr lang="es-AR" dirty="0" smtClean="0"/>
            <a:t>Almacena en la memoria conjuntos de atributos (</a:t>
          </a:r>
          <a:r>
            <a:rPr lang="es-AR" dirty="0" err="1" smtClean="0"/>
            <a:t>Cetol</a:t>
          </a:r>
          <a:r>
            <a:rPr lang="es-AR" dirty="0" smtClean="0"/>
            <a:t>)</a:t>
          </a:r>
          <a:endParaRPr lang="es-AR" dirty="0"/>
        </a:p>
      </dgm:t>
    </dgm:pt>
    <dgm:pt modelId="{7C3FC4CE-31B4-4B90-AAE6-461E1465B9B0}" type="parTrans" cxnId="{6E2AEF61-2551-4F6D-9D97-3360709322B3}">
      <dgm:prSet/>
      <dgm:spPr/>
    </dgm:pt>
    <dgm:pt modelId="{75D78504-F400-4A61-8792-4522775FF0D2}" type="sibTrans" cxnId="{6E2AEF61-2551-4F6D-9D97-3360709322B3}">
      <dgm:prSet/>
      <dgm:spPr/>
    </dgm:pt>
    <dgm:pt modelId="{41DABB8B-8527-4781-B4C7-E6A45F367BFC}">
      <dgm:prSet phldrT="[Texto]"/>
      <dgm:spPr/>
      <dgm:t>
        <a:bodyPr/>
        <a:lstStyle/>
        <a:p>
          <a:r>
            <a:rPr lang="es-AR" dirty="0" smtClean="0"/>
            <a:t>Ubica en la mente del cliente potencial      (</a:t>
          </a:r>
          <a:r>
            <a:rPr lang="es-AR" dirty="0" err="1" smtClean="0"/>
            <a:t>Havanna</a:t>
          </a:r>
          <a:r>
            <a:rPr lang="es-AR" dirty="0" smtClean="0"/>
            <a:t>)</a:t>
          </a:r>
          <a:endParaRPr lang="es-AR" dirty="0"/>
        </a:p>
      </dgm:t>
    </dgm:pt>
    <dgm:pt modelId="{57469033-A60E-4277-A210-CD1D66D6DE8E}" type="parTrans" cxnId="{CF2BA65B-2214-4E8D-9820-949256D9725F}">
      <dgm:prSet/>
      <dgm:spPr/>
    </dgm:pt>
    <dgm:pt modelId="{C31C1FC7-EAE3-4FEE-A9CE-6B8CAD90BE3F}" type="sibTrans" cxnId="{CF2BA65B-2214-4E8D-9820-949256D9725F}">
      <dgm:prSet/>
      <dgm:spPr/>
    </dgm:pt>
    <dgm:pt modelId="{AB1B974E-F33C-4318-AFC3-B52BC236DEB2}">
      <dgm:prSet phldrT="[Texto]"/>
      <dgm:spPr/>
      <dgm:t>
        <a:bodyPr/>
        <a:lstStyle/>
        <a:p>
          <a:r>
            <a:rPr lang="es-AR" dirty="0" smtClean="0"/>
            <a:t>Evita la copia o la </a:t>
          </a:r>
          <a:r>
            <a:rPr lang="es-AR" dirty="0" err="1" smtClean="0"/>
            <a:t>commoditización</a:t>
          </a:r>
          <a:r>
            <a:rPr lang="es-AR" dirty="0" smtClean="0"/>
            <a:t>                     (Sony)</a:t>
          </a:r>
          <a:endParaRPr lang="es-AR" dirty="0"/>
        </a:p>
      </dgm:t>
    </dgm:pt>
    <dgm:pt modelId="{BE1773B5-F765-4B58-9F7B-7C3BFBC2BF90}" type="parTrans" cxnId="{320E64A6-8254-4F81-88DC-0EC9EAC8D04F}">
      <dgm:prSet/>
      <dgm:spPr/>
    </dgm:pt>
    <dgm:pt modelId="{26B380DB-923B-43F6-B342-B60FCFBBB155}" type="sibTrans" cxnId="{320E64A6-8254-4F81-88DC-0EC9EAC8D04F}">
      <dgm:prSet/>
      <dgm:spPr/>
    </dgm:pt>
    <dgm:pt modelId="{83B8F243-55C1-48EB-8E96-E6FC2AF3E1B4}">
      <dgm:prSet phldrT="[Texto]"/>
      <dgm:spPr/>
      <dgm:t>
        <a:bodyPr/>
        <a:lstStyle/>
        <a:p>
          <a:r>
            <a:rPr lang="es-AR" dirty="0" smtClean="0"/>
            <a:t>Atesora inversión y esfuerzos corporativos           (</a:t>
          </a:r>
          <a:r>
            <a:rPr lang="es-AR" dirty="0" err="1" smtClean="0"/>
            <a:t>Amex</a:t>
          </a:r>
          <a:r>
            <a:rPr lang="es-AR" dirty="0" smtClean="0"/>
            <a:t>, </a:t>
          </a:r>
          <a:r>
            <a:rPr lang="es-AR" dirty="0" err="1" smtClean="0"/>
            <a:t>Citibank</a:t>
          </a:r>
          <a:r>
            <a:rPr lang="es-AR" dirty="0" smtClean="0"/>
            <a:t>)</a:t>
          </a:r>
          <a:endParaRPr lang="es-AR" dirty="0"/>
        </a:p>
      </dgm:t>
    </dgm:pt>
    <dgm:pt modelId="{E60D2C63-0E1C-4142-A9CE-17023EDFCD27}" type="parTrans" cxnId="{DC56A5B3-0737-4A91-9DFD-3608AE1B55FF}">
      <dgm:prSet/>
      <dgm:spPr/>
    </dgm:pt>
    <dgm:pt modelId="{F19E960D-DBF4-42CB-8EA4-979EC3C88F38}" type="sibTrans" cxnId="{DC56A5B3-0737-4A91-9DFD-3608AE1B55FF}">
      <dgm:prSet/>
      <dgm:spPr/>
    </dgm:pt>
    <dgm:pt modelId="{E1A743CD-DB15-4D43-ABA9-93BEB6A335E2}" type="pres">
      <dgm:prSet presAssocID="{41A992C7-5EA6-48FA-B5C6-B8FED68094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52F2E7C0-F99C-4F16-B50C-4FA80C5B6557}" type="pres">
      <dgm:prSet presAssocID="{8A4B3EB2-68DD-48F2-A96C-9D91B24F2326}" presName="linNode" presStyleCnt="0"/>
      <dgm:spPr/>
    </dgm:pt>
    <dgm:pt modelId="{3931B7D8-418A-4C0C-84AF-3E103682BE78}" type="pres">
      <dgm:prSet presAssocID="{8A4B3EB2-68DD-48F2-A96C-9D91B24F2326}" presName="parent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A3B8A5-467D-4231-8D14-73EB5CB80137}" type="pres">
      <dgm:prSet presAssocID="{8A4B3EB2-68DD-48F2-A96C-9D91B24F2326}" presName="childShp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0D1E0B-26CC-481D-BA6D-EC2D25722D90}" type="pres">
      <dgm:prSet presAssocID="{FF6C5EFF-E1C4-4F97-8202-9F1B802B3163}" presName="spacing" presStyleCnt="0"/>
      <dgm:spPr/>
    </dgm:pt>
    <dgm:pt modelId="{67742882-E5BB-42D3-9AB0-E095C5B36D03}" type="pres">
      <dgm:prSet presAssocID="{2C086D60-4191-4FF4-9C4A-33FF3C09A7FF}" presName="linNode" presStyleCnt="0"/>
      <dgm:spPr/>
    </dgm:pt>
    <dgm:pt modelId="{6F12BC4E-C80D-4406-8E3F-DF17488B7E97}" type="pres">
      <dgm:prSet presAssocID="{2C086D60-4191-4FF4-9C4A-33FF3C09A7FF}" presName="parent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6B3F73B-FDA4-49B5-920E-D77E502C1902}" type="pres">
      <dgm:prSet presAssocID="{2C086D60-4191-4FF4-9C4A-33FF3C09A7FF}" presName="childShp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3606B3-5F21-40D1-9E86-30D5AD6A2A13}" type="pres">
      <dgm:prSet presAssocID="{99B33F0C-C022-44CE-9272-1CB19A8D7FAE}" presName="spacing" presStyleCnt="0"/>
      <dgm:spPr/>
    </dgm:pt>
    <dgm:pt modelId="{0667BEA9-69A2-450D-8DE3-7C3E394B17AC}" type="pres">
      <dgm:prSet presAssocID="{FB3ACD49-2657-49A5-99E0-59ADC0E60A27}" presName="linNode" presStyleCnt="0"/>
      <dgm:spPr/>
    </dgm:pt>
    <dgm:pt modelId="{3BAC89B9-5740-465E-BCBF-0BF1E57B0516}" type="pres">
      <dgm:prSet presAssocID="{FB3ACD49-2657-49A5-99E0-59ADC0E60A27}" presName="parent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AD7758-A66B-41C7-B53E-4919CB372C57}" type="pres">
      <dgm:prSet presAssocID="{FB3ACD49-2657-49A5-99E0-59ADC0E60A27}" presName="childShp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D618269-FA2A-48BD-8BAD-4D0214A16161}" type="pres">
      <dgm:prSet presAssocID="{5739DFAD-0C93-4068-AAA4-4DBD8596CE06}" presName="spacing" presStyleCnt="0"/>
      <dgm:spPr/>
    </dgm:pt>
    <dgm:pt modelId="{1C0F0D43-AC10-4788-9ABC-4E4B02CA531F}" type="pres">
      <dgm:prSet presAssocID="{16CD3D78-735A-4A04-9F40-0A576139B29D}" presName="linNode" presStyleCnt="0"/>
      <dgm:spPr/>
    </dgm:pt>
    <dgm:pt modelId="{7E50ECC0-C162-4CF1-B16C-58739E5684FF}" type="pres">
      <dgm:prSet presAssocID="{16CD3D78-735A-4A04-9F40-0A576139B29D}" presName="parent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62A5EB-051E-448F-92D6-B08A99162A94}" type="pres">
      <dgm:prSet presAssocID="{16CD3D78-735A-4A04-9F40-0A576139B29D}" presName="childShp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1D72B3-E367-428D-AC37-12AD6F10ECAF}" type="pres">
      <dgm:prSet presAssocID="{809C43DF-0F34-47D6-8445-D2998458456E}" presName="spacing" presStyleCnt="0"/>
      <dgm:spPr/>
    </dgm:pt>
    <dgm:pt modelId="{A43976B0-EFB8-4880-B6E3-5FFE88CA52F0}" type="pres">
      <dgm:prSet presAssocID="{A666AE77-982B-4097-A853-04EF6EB4CD0E}" presName="linNode" presStyleCnt="0"/>
      <dgm:spPr/>
    </dgm:pt>
    <dgm:pt modelId="{FBDE2A62-BBA7-4DA5-A01D-485B874E79CE}" type="pres">
      <dgm:prSet presAssocID="{A666AE77-982B-4097-A853-04EF6EB4CD0E}" presName="parent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434C07-4C74-4CB8-A747-E24FC8D8A858}" type="pres">
      <dgm:prSet presAssocID="{A666AE77-982B-4097-A853-04EF6EB4CD0E}" presName="childShp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97C241A-77DC-4650-A574-855DE93A5FA3}" type="pres">
      <dgm:prSet presAssocID="{B1B2C232-A3B2-4BD9-A3AB-D657D7477B3B}" presName="spacing" presStyleCnt="0"/>
      <dgm:spPr/>
    </dgm:pt>
    <dgm:pt modelId="{F6D9183B-511A-43C8-87E7-A01496AFF9F4}" type="pres">
      <dgm:prSet presAssocID="{D5B2899E-84EB-46BF-B128-CC841137688D}" presName="linNode" presStyleCnt="0"/>
      <dgm:spPr/>
    </dgm:pt>
    <dgm:pt modelId="{1AC51973-E17C-47C2-A2CF-EF2DA14706EA}" type="pres">
      <dgm:prSet presAssocID="{D5B2899E-84EB-46BF-B128-CC841137688D}" presName="parent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C4CF00-B3FC-4F42-B285-F584C7AD8265}" type="pres">
      <dgm:prSet presAssocID="{D5B2899E-84EB-46BF-B128-CC841137688D}" presName="childShp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3B99FE-797E-496A-992B-9AD8DED796B4}" type="pres">
      <dgm:prSet presAssocID="{D615832A-0E19-4055-A35E-3A37AADF9BA0}" presName="spacing" presStyleCnt="0"/>
      <dgm:spPr/>
    </dgm:pt>
    <dgm:pt modelId="{3C1D0EDD-EB4C-4507-9670-8F5C635FE885}" type="pres">
      <dgm:prSet presAssocID="{A5AC4367-ED14-4BF9-ABFD-33C3374688FF}" presName="linNode" presStyleCnt="0"/>
      <dgm:spPr/>
    </dgm:pt>
    <dgm:pt modelId="{C80F98D3-D1C3-49B9-9777-7BD52C92CBAD}" type="pres">
      <dgm:prSet presAssocID="{A5AC4367-ED14-4BF9-ABFD-33C3374688FF}" presName="parent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BA7E99-5020-45D8-AEF5-DB5217F848D5}" type="pres">
      <dgm:prSet presAssocID="{A5AC4367-ED14-4BF9-ABFD-33C3374688FF}" presName="childShp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65ECEA-3DB4-47B4-AE89-481557F02AFF}" type="pres">
      <dgm:prSet presAssocID="{A13349E1-6DBD-4BB3-91CD-B64881D9CD4C}" presName="spacing" presStyleCnt="0"/>
      <dgm:spPr/>
    </dgm:pt>
    <dgm:pt modelId="{53006116-7ECF-40E8-9C24-1433731C9010}" type="pres">
      <dgm:prSet presAssocID="{888DC614-E660-4BA6-9263-993005BFE064}" presName="linNode" presStyleCnt="0"/>
      <dgm:spPr/>
    </dgm:pt>
    <dgm:pt modelId="{626F9B62-3AC5-4210-B9B9-DD2150EF298F}" type="pres">
      <dgm:prSet presAssocID="{888DC614-E660-4BA6-9263-993005BFE064}" presName="parent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C6256F-E8E3-45FA-B054-B215DBC80456}" type="pres">
      <dgm:prSet presAssocID="{888DC614-E660-4BA6-9263-993005BFE064}" presName="childShp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55AFA2-5E51-4050-ACBF-08ADBED533DE}" type="pres">
      <dgm:prSet presAssocID="{979E207E-73A3-4275-93BA-9CEB0BD0CDDD}" presName="spacing" presStyleCnt="0"/>
      <dgm:spPr/>
    </dgm:pt>
    <dgm:pt modelId="{8D448CAA-2DCA-46AB-B7F0-AFF6892B8C6F}" type="pres">
      <dgm:prSet presAssocID="{9D6A6BE9-5BCD-4345-92B3-42D17A6D46F8}" presName="linNode" presStyleCnt="0"/>
      <dgm:spPr/>
    </dgm:pt>
    <dgm:pt modelId="{601A9F26-5745-4767-A1A9-A7E6CC822A6B}" type="pres">
      <dgm:prSet presAssocID="{9D6A6BE9-5BCD-4345-92B3-42D17A6D46F8}" presName="parent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D265A2F-82D4-4BAA-8EC8-1B4A11B2EB7C}" type="pres">
      <dgm:prSet presAssocID="{9D6A6BE9-5BCD-4345-92B3-42D17A6D46F8}" presName="childShp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153F7C7-0AC6-4510-BF9C-249B30607FF6}" type="presOf" srcId="{83B8F243-55C1-48EB-8E96-E6FC2AF3E1B4}" destId="{4D265A2F-82D4-4BAA-8EC8-1B4A11B2EB7C}" srcOrd="0" destOrd="0" presId="urn:microsoft.com/office/officeart/2005/8/layout/vList6"/>
    <dgm:cxn modelId="{7281A6DF-E6B3-44E7-9487-BC522C09535F}" srcId="{41A992C7-5EA6-48FA-B5C6-B8FED6809478}" destId="{9D6A6BE9-5BCD-4345-92B3-42D17A6D46F8}" srcOrd="8" destOrd="0" parTransId="{9EDA297C-80BF-430C-A269-33F4952F8AA1}" sibTransId="{73F9AA95-36B7-4795-82F2-C3065D32BB8B}"/>
    <dgm:cxn modelId="{B3598F36-05C5-4294-B785-29FFC3F020F7}" type="presOf" srcId="{A5AC4367-ED14-4BF9-ABFD-33C3374688FF}" destId="{C80F98D3-D1C3-49B9-9777-7BD52C92CBAD}" srcOrd="0" destOrd="0" presId="urn:microsoft.com/office/officeart/2005/8/layout/vList6"/>
    <dgm:cxn modelId="{6E2AEF61-2551-4F6D-9D97-3360709322B3}" srcId="{D5B2899E-84EB-46BF-B128-CC841137688D}" destId="{28D75DC8-EDA3-4D76-9695-600047DC9929}" srcOrd="0" destOrd="0" parTransId="{7C3FC4CE-31B4-4B90-AAE6-461E1465B9B0}" sibTransId="{75D78504-F400-4A61-8792-4522775FF0D2}"/>
    <dgm:cxn modelId="{495C89D8-D841-4F7D-89CD-229963FA1886}" srcId="{41A992C7-5EA6-48FA-B5C6-B8FED6809478}" destId="{16CD3D78-735A-4A04-9F40-0A576139B29D}" srcOrd="3" destOrd="0" parTransId="{BE431D59-7B66-4E00-AA41-9064E281A5AA}" sibTransId="{809C43DF-0F34-47D6-8445-D2998458456E}"/>
    <dgm:cxn modelId="{29FDCC62-171C-4575-8E60-77FB894E9153}" srcId="{41A992C7-5EA6-48FA-B5C6-B8FED6809478}" destId="{2C086D60-4191-4FF4-9C4A-33FF3C09A7FF}" srcOrd="1" destOrd="0" parTransId="{4E1783F5-A34C-4ED7-8A84-080D40741B1F}" sibTransId="{99B33F0C-C022-44CE-9272-1CB19A8D7FAE}"/>
    <dgm:cxn modelId="{1B295BD9-64C3-45E2-A543-0D32B5D9B956}" srcId="{41A992C7-5EA6-48FA-B5C6-B8FED6809478}" destId="{888DC614-E660-4BA6-9263-993005BFE064}" srcOrd="7" destOrd="0" parTransId="{EF3E841E-69DA-4C14-9769-B55A4D83BADC}" sibTransId="{979E207E-73A3-4275-93BA-9CEB0BD0CDDD}"/>
    <dgm:cxn modelId="{320E64A6-8254-4F81-88DC-0EC9EAC8D04F}" srcId="{888DC614-E660-4BA6-9263-993005BFE064}" destId="{AB1B974E-F33C-4318-AFC3-B52BC236DEB2}" srcOrd="0" destOrd="0" parTransId="{BE1773B5-F765-4B58-9F7B-7C3BFBC2BF90}" sibTransId="{26B380DB-923B-43F6-B342-B60FCFBBB155}"/>
    <dgm:cxn modelId="{9BC68410-0537-4FA2-8D67-836A99710767}" type="presOf" srcId="{B48D772B-D540-459F-A539-5137880DF126}" destId="{E6B3F73B-FDA4-49B5-920E-D77E502C1902}" srcOrd="0" destOrd="0" presId="urn:microsoft.com/office/officeart/2005/8/layout/vList6"/>
    <dgm:cxn modelId="{1D6318B3-98FC-4D19-9512-CFEF2BF19FC2}" srcId="{A666AE77-982B-4097-A853-04EF6EB4CD0E}" destId="{D2377E93-DD70-4D5A-8CF2-A44C396EA41A}" srcOrd="0" destOrd="0" parTransId="{12CB1CBA-CEF1-4E85-9673-6B7BEA2EBB61}" sibTransId="{46CC0AEC-89D7-473B-BA14-DD01F73CB072}"/>
    <dgm:cxn modelId="{10C07309-2019-4CFA-867F-AEF5F2D1E810}" type="presOf" srcId="{D5B2899E-84EB-46BF-B128-CC841137688D}" destId="{1AC51973-E17C-47C2-A2CF-EF2DA14706EA}" srcOrd="0" destOrd="0" presId="urn:microsoft.com/office/officeart/2005/8/layout/vList6"/>
    <dgm:cxn modelId="{02E3F2F9-7F73-4894-8041-BD91EE7B23ED}" type="presOf" srcId="{41DABB8B-8527-4781-B4C7-E6A45F367BFC}" destId="{DEBA7E99-5020-45D8-AEF5-DB5217F848D5}" srcOrd="0" destOrd="0" presId="urn:microsoft.com/office/officeart/2005/8/layout/vList6"/>
    <dgm:cxn modelId="{6ADCD8DF-B723-45A3-A63D-492A02AFD30A}" type="presOf" srcId="{AB1B974E-F33C-4318-AFC3-B52BC236DEB2}" destId="{0EC6256F-E8E3-45FA-B054-B215DBC80456}" srcOrd="0" destOrd="0" presId="urn:microsoft.com/office/officeart/2005/8/layout/vList6"/>
    <dgm:cxn modelId="{C01D7225-7C11-4B9D-A1CB-F64DB47D6F4B}" type="presOf" srcId="{BD07C892-4013-416B-98D0-4192237AA04E}" destId="{BB62A5EB-051E-448F-92D6-B08A99162A94}" srcOrd="0" destOrd="0" presId="urn:microsoft.com/office/officeart/2005/8/layout/vList6"/>
    <dgm:cxn modelId="{55242908-214B-45EA-BCF0-34300F015064}" type="presOf" srcId="{684CD275-26ED-46DD-95FA-466E150D8490}" destId="{D9AD7758-A66B-41C7-B53E-4919CB372C57}" srcOrd="0" destOrd="0" presId="urn:microsoft.com/office/officeart/2005/8/layout/vList6"/>
    <dgm:cxn modelId="{7B6C542D-C650-4EFC-A7D1-73E2C7092C18}" srcId="{2C086D60-4191-4FF4-9C4A-33FF3C09A7FF}" destId="{B48D772B-D540-459F-A539-5137880DF126}" srcOrd="0" destOrd="0" parTransId="{8FE5C934-0EEC-4FE7-A61F-FBBFC2F7C887}" sibTransId="{EE13ECB1-B623-4230-8FD5-A8DE2AEC8A3D}"/>
    <dgm:cxn modelId="{4E5E7D3E-D953-428A-B2DD-8BB08663373B}" type="presOf" srcId="{8A4B3EB2-68DD-48F2-A96C-9D91B24F2326}" destId="{3931B7D8-418A-4C0C-84AF-3E103682BE78}" srcOrd="0" destOrd="0" presId="urn:microsoft.com/office/officeart/2005/8/layout/vList6"/>
    <dgm:cxn modelId="{38956D22-08E0-42ED-B4CB-31779FEDF7FB}" type="presOf" srcId="{16CD3D78-735A-4A04-9F40-0A576139B29D}" destId="{7E50ECC0-C162-4CF1-B16C-58739E5684FF}" srcOrd="0" destOrd="0" presId="urn:microsoft.com/office/officeart/2005/8/layout/vList6"/>
    <dgm:cxn modelId="{0656D88A-0227-4068-92D2-41EC7F5CE0EB}" srcId="{41A992C7-5EA6-48FA-B5C6-B8FED6809478}" destId="{A666AE77-982B-4097-A853-04EF6EB4CD0E}" srcOrd="4" destOrd="0" parTransId="{3D04B639-6730-4872-A06C-50C15C0FC77F}" sibTransId="{B1B2C232-A3B2-4BD9-A3AB-D657D7477B3B}"/>
    <dgm:cxn modelId="{0C6FD479-CA33-4F97-B662-36E058353E5B}" srcId="{FB3ACD49-2657-49A5-99E0-59ADC0E60A27}" destId="{684CD275-26ED-46DD-95FA-466E150D8490}" srcOrd="0" destOrd="0" parTransId="{86A2DA6D-A199-450F-AD34-8D777259452A}" sibTransId="{FC2CD11D-59F0-48DC-8465-8813088A6C6A}"/>
    <dgm:cxn modelId="{F2F1207D-3FBE-47D0-9C70-B02C71F68138}" srcId="{41A992C7-5EA6-48FA-B5C6-B8FED6809478}" destId="{D5B2899E-84EB-46BF-B128-CC841137688D}" srcOrd="5" destOrd="0" parTransId="{C9F901AD-F27B-4416-9F11-21800B1B7A1F}" sibTransId="{D615832A-0E19-4055-A35E-3A37AADF9BA0}"/>
    <dgm:cxn modelId="{D2F7325E-F77B-488F-A110-0E9324468A5E}" type="presOf" srcId="{D2377E93-DD70-4D5A-8CF2-A44C396EA41A}" destId="{C4434C07-4C74-4CB8-A747-E24FC8D8A858}" srcOrd="0" destOrd="0" presId="urn:microsoft.com/office/officeart/2005/8/layout/vList6"/>
    <dgm:cxn modelId="{D706F661-8F92-443A-AF48-730F22F0FE2B}" type="presOf" srcId="{9D6A6BE9-5BCD-4345-92B3-42D17A6D46F8}" destId="{601A9F26-5745-4767-A1A9-A7E6CC822A6B}" srcOrd="0" destOrd="0" presId="urn:microsoft.com/office/officeart/2005/8/layout/vList6"/>
    <dgm:cxn modelId="{2CDDCE55-0738-4F1B-B0AB-564D17AA1A3A}" type="presOf" srcId="{A4E11997-8FA2-47FB-93FF-D07D77FA35FE}" destId="{4AA3B8A5-467D-4231-8D14-73EB5CB80137}" srcOrd="0" destOrd="0" presId="urn:microsoft.com/office/officeart/2005/8/layout/vList6"/>
    <dgm:cxn modelId="{F02E74A9-4F74-4FF2-8AAA-44E9C100FB1F}" srcId="{8A4B3EB2-68DD-48F2-A96C-9D91B24F2326}" destId="{A4E11997-8FA2-47FB-93FF-D07D77FA35FE}" srcOrd="0" destOrd="0" parTransId="{5401AAD9-26BC-44A7-96DB-537D4DADE322}" sibTransId="{2C6E7F6F-9DFA-4801-AFD7-120E17D7911E}"/>
    <dgm:cxn modelId="{12953AA8-4D71-48FD-88DC-ED647BD19ADD}" type="presOf" srcId="{41A992C7-5EA6-48FA-B5C6-B8FED6809478}" destId="{E1A743CD-DB15-4D43-ABA9-93BEB6A335E2}" srcOrd="0" destOrd="0" presId="urn:microsoft.com/office/officeart/2005/8/layout/vList6"/>
    <dgm:cxn modelId="{025BFF9D-51CB-4354-B006-4EAB12AB1AB0}" type="presOf" srcId="{2C086D60-4191-4FF4-9C4A-33FF3C09A7FF}" destId="{6F12BC4E-C80D-4406-8E3F-DF17488B7E97}" srcOrd="0" destOrd="0" presId="urn:microsoft.com/office/officeart/2005/8/layout/vList6"/>
    <dgm:cxn modelId="{6C42041E-1A85-4F26-9AFB-32FCF7D4EB07}" type="presOf" srcId="{888DC614-E660-4BA6-9263-993005BFE064}" destId="{626F9B62-3AC5-4210-B9B9-DD2150EF298F}" srcOrd="0" destOrd="0" presId="urn:microsoft.com/office/officeart/2005/8/layout/vList6"/>
    <dgm:cxn modelId="{00F0FC28-FCA2-4678-87DB-E2057086D3EC}" type="presOf" srcId="{A666AE77-982B-4097-A853-04EF6EB4CD0E}" destId="{FBDE2A62-BBA7-4DA5-A01D-485B874E79CE}" srcOrd="0" destOrd="0" presId="urn:microsoft.com/office/officeart/2005/8/layout/vList6"/>
    <dgm:cxn modelId="{1CFCFE5C-227B-4845-A338-7BB10EE3FF33}" type="presOf" srcId="{28D75DC8-EDA3-4D76-9695-600047DC9929}" destId="{58C4CF00-B3FC-4F42-B285-F584C7AD8265}" srcOrd="0" destOrd="0" presId="urn:microsoft.com/office/officeart/2005/8/layout/vList6"/>
    <dgm:cxn modelId="{DFD296D4-D9CB-4F85-8154-E7E10936F3FC}" srcId="{41A992C7-5EA6-48FA-B5C6-B8FED6809478}" destId="{8A4B3EB2-68DD-48F2-A96C-9D91B24F2326}" srcOrd="0" destOrd="0" parTransId="{ABF75E1D-07BE-4A3B-B672-1609E2D10989}" sibTransId="{FF6C5EFF-E1C4-4F97-8202-9F1B802B3163}"/>
    <dgm:cxn modelId="{0BA9C69A-3CE6-4946-9013-0C6F2FE3E47C}" srcId="{16CD3D78-735A-4A04-9F40-0A576139B29D}" destId="{BD07C892-4013-416B-98D0-4192237AA04E}" srcOrd="0" destOrd="0" parTransId="{B7A2BEAA-C36C-455C-B5D3-98CE8264DAD5}" sibTransId="{9E56B943-4B91-47CA-94CF-4B30E5539AF2}"/>
    <dgm:cxn modelId="{CF2BA65B-2214-4E8D-9820-949256D9725F}" srcId="{A5AC4367-ED14-4BF9-ABFD-33C3374688FF}" destId="{41DABB8B-8527-4781-B4C7-E6A45F367BFC}" srcOrd="0" destOrd="0" parTransId="{57469033-A60E-4277-A210-CD1D66D6DE8E}" sibTransId="{C31C1FC7-EAE3-4FEE-A9CE-6B8CAD90BE3F}"/>
    <dgm:cxn modelId="{48FD1F57-6AC5-46DB-86F1-A99EDDA935C2}" srcId="{41A992C7-5EA6-48FA-B5C6-B8FED6809478}" destId="{A5AC4367-ED14-4BF9-ABFD-33C3374688FF}" srcOrd="6" destOrd="0" parTransId="{FC20535B-FC3E-4C08-8C61-6A0F47D60F9A}" sibTransId="{A13349E1-6DBD-4BB3-91CD-B64881D9CD4C}"/>
    <dgm:cxn modelId="{3FABF363-2593-46A9-92F6-D82E44A8A484}" srcId="{41A992C7-5EA6-48FA-B5C6-B8FED6809478}" destId="{FB3ACD49-2657-49A5-99E0-59ADC0E60A27}" srcOrd="2" destOrd="0" parTransId="{552994DC-8D03-46C5-8F1E-9A51BBD95E4D}" sibTransId="{5739DFAD-0C93-4068-AAA4-4DBD8596CE06}"/>
    <dgm:cxn modelId="{DC56A5B3-0737-4A91-9DFD-3608AE1B55FF}" srcId="{9D6A6BE9-5BCD-4345-92B3-42D17A6D46F8}" destId="{83B8F243-55C1-48EB-8E96-E6FC2AF3E1B4}" srcOrd="0" destOrd="0" parTransId="{E60D2C63-0E1C-4142-A9CE-17023EDFCD27}" sibTransId="{F19E960D-DBF4-42CB-8EA4-979EC3C88F38}"/>
    <dgm:cxn modelId="{D00B2988-6AD7-4184-A282-F087F968CBE9}" type="presOf" srcId="{FB3ACD49-2657-49A5-99E0-59ADC0E60A27}" destId="{3BAC89B9-5740-465E-BCBF-0BF1E57B0516}" srcOrd="0" destOrd="0" presId="urn:microsoft.com/office/officeart/2005/8/layout/vList6"/>
    <dgm:cxn modelId="{79136827-21BC-4EC6-86E1-45E2C92F9502}" type="presParOf" srcId="{E1A743CD-DB15-4D43-ABA9-93BEB6A335E2}" destId="{52F2E7C0-F99C-4F16-B50C-4FA80C5B6557}" srcOrd="0" destOrd="0" presId="urn:microsoft.com/office/officeart/2005/8/layout/vList6"/>
    <dgm:cxn modelId="{014178E1-7335-4FBE-ACC8-D5CE8755173E}" type="presParOf" srcId="{52F2E7C0-F99C-4F16-B50C-4FA80C5B6557}" destId="{3931B7D8-418A-4C0C-84AF-3E103682BE78}" srcOrd="0" destOrd="0" presId="urn:microsoft.com/office/officeart/2005/8/layout/vList6"/>
    <dgm:cxn modelId="{FEB61BB4-ABA8-4BE7-B7BE-AEF5740D8070}" type="presParOf" srcId="{52F2E7C0-F99C-4F16-B50C-4FA80C5B6557}" destId="{4AA3B8A5-467D-4231-8D14-73EB5CB80137}" srcOrd="1" destOrd="0" presId="urn:microsoft.com/office/officeart/2005/8/layout/vList6"/>
    <dgm:cxn modelId="{137008F5-80F6-494E-99E7-51371C3912F3}" type="presParOf" srcId="{E1A743CD-DB15-4D43-ABA9-93BEB6A335E2}" destId="{5C0D1E0B-26CC-481D-BA6D-EC2D25722D90}" srcOrd="1" destOrd="0" presId="urn:microsoft.com/office/officeart/2005/8/layout/vList6"/>
    <dgm:cxn modelId="{30266B5E-971E-461A-8CC2-9FFE0B49B7D5}" type="presParOf" srcId="{E1A743CD-DB15-4D43-ABA9-93BEB6A335E2}" destId="{67742882-E5BB-42D3-9AB0-E095C5B36D03}" srcOrd="2" destOrd="0" presId="urn:microsoft.com/office/officeart/2005/8/layout/vList6"/>
    <dgm:cxn modelId="{A07495F6-F41C-4F82-B90F-DCE8886D43EE}" type="presParOf" srcId="{67742882-E5BB-42D3-9AB0-E095C5B36D03}" destId="{6F12BC4E-C80D-4406-8E3F-DF17488B7E97}" srcOrd="0" destOrd="0" presId="urn:microsoft.com/office/officeart/2005/8/layout/vList6"/>
    <dgm:cxn modelId="{5BEFCC4D-12BF-48B0-AE35-9D1A61E95C3D}" type="presParOf" srcId="{67742882-E5BB-42D3-9AB0-E095C5B36D03}" destId="{E6B3F73B-FDA4-49B5-920E-D77E502C1902}" srcOrd="1" destOrd="0" presId="urn:microsoft.com/office/officeart/2005/8/layout/vList6"/>
    <dgm:cxn modelId="{121282E1-A156-4AA1-9582-C2A4CA79329B}" type="presParOf" srcId="{E1A743CD-DB15-4D43-ABA9-93BEB6A335E2}" destId="{0E3606B3-5F21-40D1-9E86-30D5AD6A2A13}" srcOrd="3" destOrd="0" presId="urn:microsoft.com/office/officeart/2005/8/layout/vList6"/>
    <dgm:cxn modelId="{362E2540-876D-4672-B8F9-71251DDF8946}" type="presParOf" srcId="{E1A743CD-DB15-4D43-ABA9-93BEB6A335E2}" destId="{0667BEA9-69A2-450D-8DE3-7C3E394B17AC}" srcOrd="4" destOrd="0" presId="urn:microsoft.com/office/officeart/2005/8/layout/vList6"/>
    <dgm:cxn modelId="{EC2FBA2A-DCE0-441F-BBA7-D6C262C3025C}" type="presParOf" srcId="{0667BEA9-69A2-450D-8DE3-7C3E394B17AC}" destId="{3BAC89B9-5740-465E-BCBF-0BF1E57B0516}" srcOrd="0" destOrd="0" presId="urn:microsoft.com/office/officeart/2005/8/layout/vList6"/>
    <dgm:cxn modelId="{E3497E5E-DEBB-4575-83DB-AAEE941CD9A8}" type="presParOf" srcId="{0667BEA9-69A2-450D-8DE3-7C3E394B17AC}" destId="{D9AD7758-A66B-41C7-B53E-4919CB372C57}" srcOrd="1" destOrd="0" presId="urn:microsoft.com/office/officeart/2005/8/layout/vList6"/>
    <dgm:cxn modelId="{6EFF1106-2454-41CF-B549-A89AA95C9980}" type="presParOf" srcId="{E1A743CD-DB15-4D43-ABA9-93BEB6A335E2}" destId="{6D618269-FA2A-48BD-8BAD-4D0214A16161}" srcOrd="5" destOrd="0" presId="urn:microsoft.com/office/officeart/2005/8/layout/vList6"/>
    <dgm:cxn modelId="{D5E69514-48B0-43AD-B408-9DF142EAD3B4}" type="presParOf" srcId="{E1A743CD-DB15-4D43-ABA9-93BEB6A335E2}" destId="{1C0F0D43-AC10-4788-9ABC-4E4B02CA531F}" srcOrd="6" destOrd="0" presId="urn:microsoft.com/office/officeart/2005/8/layout/vList6"/>
    <dgm:cxn modelId="{48B65EEA-4360-4229-9AB3-7FDCE8C219DC}" type="presParOf" srcId="{1C0F0D43-AC10-4788-9ABC-4E4B02CA531F}" destId="{7E50ECC0-C162-4CF1-B16C-58739E5684FF}" srcOrd="0" destOrd="0" presId="urn:microsoft.com/office/officeart/2005/8/layout/vList6"/>
    <dgm:cxn modelId="{E215A353-8EF1-4E14-B465-EED9587E7AC3}" type="presParOf" srcId="{1C0F0D43-AC10-4788-9ABC-4E4B02CA531F}" destId="{BB62A5EB-051E-448F-92D6-B08A99162A94}" srcOrd="1" destOrd="0" presId="urn:microsoft.com/office/officeart/2005/8/layout/vList6"/>
    <dgm:cxn modelId="{03892F06-B18A-4BD9-B500-727B1DD7B4C3}" type="presParOf" srcId="{E1A743CD-DB15-4D43-ABA9-93BEB6A335E2}" destId="{441D72B3-E367-428D-AC37-12AD6F10ECAF}" srcOrd="7" destOrd="0" presId="urn:microsoft.com/office/officeart/2005/8/layout/vList6"/>
    <dgm:cxn modelId="{8C4009B1-357F-406F-A714-4DEC242897AE}" type="presParOf" srcId="{E1A743CD-DB15-4D43-ABA9-93BEB6A335E2}" destId="{A43976B0-EFB8-4880-B6E3-5FFE88CA52F0}" srcOrd="8" destOrd="0" presId="urn:microsoft.com/office/officeart/2005/8/layout/vList6"/>
    <dgm:cxn modelId="{B2A383C4-9AFE-4441-B701-53C2D1B6934F}" type="presParOf" srcId="{A43976B0-EFB8-4880-B6E3-5FFE88CA52F0}" destId="{FBDE2A62-BBA7-4DA5-A01D-485B874E79CE}" srcOrd="0" destOrd="0" presId="urn:microsoft.com/office/officeart/2005/8/layout/vList6"/>
    <dgm:cxn modelId="{9817F52A-2E05-4564-8213-F9C6F658832E}" type="presParOf" srcId="{A43976B0-EFB8-4880-B6E3-5FFE88CA52F0}" destId="{C4434C07-4C74-4CB8-A747-E24FC8D8A858}" srcOrd="1" destOrd="0" presId="urn:microsoft.com/office/officeart/2005/8/layout/vList6"/>
    <dgm:cxn modelId="{E798F1E6-4328-42EA-A83B-7ABAB31BEEED}" type="presParOf" srcId="{E1A743CD-DB15-4D43-ABA9-93BEB6A335E2}" destId="{497C241A-77DC-4650-A574-855DE93A5FA3}" srcOrd="9" destOrd="0" presId="urn:microsoft.com/office/officeart/2005/8/layout/vList6"/>
    <dgm:cxn modelId="{AF5746AF-1043-4B4A-915A-CE5F5A1AF2C7}" type="presParOf" srcId="{E1A743CD-DB15-4D43-ABA9-93BEB6A335E2}" destId="{F6D9183B-511A-43C8-87E7-A01496AFF9F4}" srcOrd="10" destOrd="0" presId="urn:microsoft.com/office/officeart/2005/8/layout/vList6"/>
    <dgm:cxn modelId="{2487737A-1BDB-47EF-9863-FD002F2AF8F0}" type="presParOf" srcId="{F6D9183B-511A-43C8-87E7-A01496AFF9F4}" destId="{1AC51973-E17C-47C2-A2CF-EF2DA14706EA}" srcOrd="0" destOrd="0" presId="urn:microsoft.com/office/officeart/2005/8/layout/vList6"/>
    <dgm:cxn modelId="{85E79A6E-73A3-4D4F-AE18-FF798C8D8DA8}" type="presParOf" srcId="{F6D9183B-511A-43C8-87E7-A01496AFF9F4}" destId="{58C4CF00-B3FC-4F42-B285-F584C7AD8265}" srcOrd="1" destOrd="0" presId="urn:microsoft.com/office/officeart/2005/8/layout/vList6"/>
    <dgm:cxn modelId="{2A03546F-3C09-488C-BCE3-A9BC0434F7BC}" type="presParOf" srcId="{E1A743CD-DB15-4D43-ABA9-93BEB6A335E2}" destId="{753B99FE-797E-496A-992B-9AD8DED796B4}" srcOrd="11" destOrd="0" presId="urn:microsoft.com/office/officeart/2005/8/layout/vList6"/>
    <dgm:cxn modelId="{C463D2E8-25DB-4066-BCDE-94DA51987610}" type="presParOf" srcId="{E1A743CD-DB15-4D43-ABA9-93BEB6A335E2}" destId="{3C1D0EDD-EB4C-4507-9670-8F5C635FE885}" srcOrd="12" destOrd="0" presId="urn:microsoft.com/office/officeart/2005/8/layout/vList6"/>
    <dgm:cxn modelId="{287C7031-AA75-415F-A6BB-259F906C41B8}" type="presParOf" srcId="{3C1D0EDD-EB4C-4507-9670-8F5C635FE885}" destId="{C80F98D3-D1C3-49B9-9777-7BD52C92CBAD}" srcOrd="0" destOrd="0" presId="urn:microsoft.com/office/officeart/2005/8/layout/vList6"/>
    <dgm:cxn modelId="{685D2558-021E-49F5-AEC0-0E787AD99EA3}" type="presParOf" srcId="{3C1D0EDD-EB4C-4507-9670-8F5C635FE885}" destId="{DEBA7E99-5020-45D8-AEF5-DB5217F848D5}" srcOrd="1" destOrd="0" presId="urn:microsoft.com/office/officeart/2005/8/layout/vList6"/>
    <dgm:cxn modelId="{0092DBA8-388F-4CF0-A4C6-C224F23B3F1F}" type="presParOf" srcId="{E1A743CD-DB15-4D43-ABA9-93BEB6A335E2}" destId="{DC65ECEA-3DB4-47B4-AE89-481557F02AFF}" srcOrd="13" destOrd="0" presId="urn:microsoft.com/office/officeart/2005/8/layout/vList6"/>
    <dgm:cxn modelId="{C4169EEA-9E46-426F-BC5D-7FB32D2CDD3F}" type="presParOf" srcId="{E1A743CD-DB15-4D43-ABA9-93BEB6A335E2}" destId="{53006116-7ECF-40E8-9C24-1433731C9010}" srcOrd="14" destOrd="0" presId="urn:microsoft.com/office/officeart/2005/8/layout/vList6"/>
    <dgm:cxn modelId="{D245DCCF-F008-44E3-AB0C-B623D639C559}" type="presParOf" srcId="{53006116-7ECF-40E8-9C24-1433731C9010}" destId="{626F9B62-3AC5-4210-B9B9-DD2150EF298F}" srcOrd="0" destOrd="0" presId="urn:microsoft.com/office/officeart/2005/8/layout/vList6"/>
    <dgm:cxn modelId="{FC58C54C-913F-4D0E-BA24-98DADE5CE2A8}" type="presParOf" srcId="{53006116-7ECF-40E8-9C24-1433731C9010}" destId="{0EC6256F-E8E3-45FA-B054-B215DBC80456}" srcOrd="1" destOrd="0" presId="urn:microsoft.com/office/officeart/2005/8/layout/vList6"/>
    <dgm:cxn modelId="{36A7AD79-1428-44D2-A900-9F8CEB8F4242}" type="presParOf" srcId="{E1A743CD-DB15-4D43-ABA9-93BEB6A335E2}" destId="{7755AFA2-5E51-4050-ACBF-08ADBED533DE}" srcOrd="15" destOrd="0" presId="urn:microsoft.com/office/officeart/2005/8/layout/vList6"/>
    <dgm:cxn modelId="{0D1ACA32-4569-4A9D-82AE-B50C902EE367}" type="presParOf" srcId="{E1A743CD-DB15-4D43-ABA9-93BEB6A335E2}" destId="{8D448CAA-2DCA-46AB-B7F0-AFF6892B8C6F}" srcOrd="16" destOrd="0" presId="urn:microsoft.com/office/officeart/2005/8/layout/vList6"/>
    <dgm:cxn modelId="{9315FAAE-9FB6-47CB-95E3-9FE3CEA62F00}" type="presParOf" srcId="{8D448CAA-2DCA-46AB-B7F0-AFF6892B8C6F}" destId="{601A9F26-5745-4767-A1A9-A7E6CC822A6B}" srcOrd="0" destOrd="0" presId="urn:microsoft.com/office/officeart/2005/8/layout/vList6"/>
    <dgm:cxn modelId="{4B815FFC-65BA-4253-B729-F5B39C6ACD49}" type="presParOf" srcId="{8D448CAA-2DCA-46AB-B7F0-AFF6892B8C6F}" destId="{4D265A2F-82D4-4BAA-8EC8-1B4A11B2EB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15CB4E-7807-47CB-B73F-1FA1AE09B81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D30B3F9-A95D-4D72-BFC4-35145BCD1652}">
      <dgm:prSet phldrT="[Texto]"/>
      <dgm:spPr>
        <a:solidFill>
          <a:srgbClr val="C00000"/>
        </a:solidFill>
      </dgm:spPr>
      <dgm:t>
        <a:bodyPr/>
        <a:lstStyle/>
        <a:p>
          <a:r>
            <a:rPr lang="es-AR" b="1" dirty="0" smtClean="0"/>
            <a:t>Primario</a:t>
          </a:r>
          <a:endParaRPr lang="es-AR" b="1" dirty="0"/>
        </a:p>
      </dgm:t>
    </dgm:pt>
    <dgm:pt modelId="{53D03CDF-C264-425E-8C97-EA54D5050D0B}" type="parTrans" cxnId="{DDBEB9CE-7BA2-4D98-9E35-BA6C4810E750}">
      <dgm:prSet/>
      <dgm:spPr/>
      <dgm:t>
        <a:bodyPr/>
        <a:lstStyle/>
        <a:p>
          <a:endParaRPr lang="es-AR"/>
        </a:p>
      </dgm:t>
    </dgm:pt>
    <dgm:pt modelId="{25FFDE59-F51A-46B4-A089-95BE240D9E87}" type="sibTrans" cxnId="{DDBEB9CE-7BA2-4D98-9E35-BA6C4810E750}">
      <dgm:prSet/>
      <dgm:spPr/>
      <dgm:t>
        <a:bodyPr/>
        <a:lstStyle/>
        <a:p>
          <a:endParaRPr lang="es-AR"/>
        </a:p>
      </dgm:t>
    </dgm:pt>
    <dgm:pt modelId="{AFC28061-B7EE-4317-9841-58FE02EE6627}">
      <dgm:prSet phldrT="[Texto]"/>
      <dgm:spPr/>
      <dgm:t>
        <a:bodyPr/>
        <a:lstStyle/>
        <a:p>
          <a:r>
            <a:rPr lang="es-AR" dirty="0" smtClean="0"/>
            <a:t>Envase inmediato del producto</a:t>
          </a:r>
          <a:endParaRPr lang="es-AR" dirty="0"/>
        </a:p>
      </dgm:t>
    </dgm:pt>
    <dgm:pt modelId="{51D22C8B-EE57-4CB7-A7DE-29AABEBFDB41}" type="parTrans" cxnId="{D17EA3A7-9D6D-488A-96CB-20F532D2BA47}">
      <dgm:prSet/>
      <dgm:spPr/>
      <dgm:t>
        <a:bodyPr/>
        <a:lstStyle/>
        <a:p>
          <a:endParaRPr lang="es-AR"/>
        </a:p>
      </dgm:t>
    </dgm:pt>
    <dgm:pt modelId="{1B17F1AE-33A3-47D1-83B3-6E96CDB97E12}" type="sibTrans" cxnId="{D17EA3A7-9D6D-488A-96CB-20F532D2BA47}">
      <dgm:prSet/>
      <dgm:spPr/>
      <dgm:t>
        <a:bodyPr/>
        <a:lstStyle/>
        <a:p>
          <a:endParaRPr lang="es-AR"/>
        </a:p>
      </dgm:t>
    </dgm:pt>
    <dgm:pt modelId="{8A76E1BE-B94F-4B8C-B714-1CF050E267A3}">
      <dgm:prSet phldrT="[Texto]"/>
      <dgm:spPr>
        <a:solidFill>
          <a:srgbClr val="C00000"/>
        </a:solidFill>
      </dgm:spPr>
      <dgm:t>
        <a:bodyPr/>
        <a:lstStyle/>
        <a:p>
          <a:r>
            <a:rPr lang="es-AR" b="1" dirty="0" smtClean="0"/>
            <a:t>Secundario</a:t>
          </a:r>
          <a:endParaRPr lang="es-AR" b="1" dirty="0"/>
        </a:p>
      </dgm:t>
    </dgm:pt>
    <dgm:pt modelId="{4C84C6F0-40FD-4BE2-8162-790355E98547}" type="parTrans" cxnId="{E87A94FB-B31A-4FDA-A97F-742B10597313}">
      <dgm:prSet/>
      <dgm:spPr/>
      <dgm:t>
        <a:bodyPr/>
        <a:lstStyle/>
        <a:p>
          <a:endParaRPr lang="es-AR"/>
        </a:p>
      </dgm:t>
    </dgm:pt>
    <dgm:pt modelId="{D548B22A-4047-4E90-B382-6FE96628F3E1}" type="sibTrans" cxnId="{E87A94FB-B31A-4FDA-A97F-742B10597313}">
      <dgm:prSet/>
      <dgm:spPr/>
      <dgm:t>
        <a:bodyPr/>
        <a:lstStyle/>
        <a:p>
          <a:endParaRPr lang="es-AR"/>
        </a:p>
      </dgm:t>
    </dgm:pt>
    <dgm:pt modelId="{C2367A1A-0DAA-4A44-A65B-3E7F91F052EF}">
      <dgm:prSet phldrT="[Texto]"/>
      <dgm:spPr/>
      <dgm:t>
        <a:bodyPr/>
        <a:lstStyle/>
        <a:p>
          <a:r>
            <a:rPr lang="es-AR" dirty="0" smtClean="0"/>
            <a:t>Material que protege al </a:t>
          </a:r>
          <a:r>
            <a:rPr lang="es-AR" dirty="0" err="1" smtClean="0"/>
            <a:t>packaging</a:t>
          </a:r>
          <a:r>
            <a:rPr lang="es-AR" dirty="0" smtClean="0"/>
            <a:t> primario (caja de cartón)</a:t>
          </a:r>
          <a:endParaRPr lang="es-AR" dirty="0"/>
        </a:p>
      </dgm:t>
    </dgm:pt>
    <dgm:pt modelId="{15580532-3F0B-4D3B-9D6F-D51A2A9F2941}" type="parTrans" cxnId="{DF4BDA95-92C4-4F70-A6B9-3A92B3EDEB7D}">
      <dgm:prSet/>
      <dgm:spPr/>
      <dgm:t>
        <a:bodyPr/>
        <a:lstStyle/>
        <a:p>
          <a:endParaRPr lang="es-AR"/>
        </a:p>
      </dgm:t>
    </dgm:pt>
    <dgm:pt modelId="{9C0A5DF9-C4B6-4FC6-8075-62C5FDA46288}" type="sibTrans" cxnId="{DF4BDA95-92C4-4F70-A6B9-3A92B3EDEB7D}">
      <dgm:prSet/>
      <dgm:spPr/>
      <dgm:t>
        <a:bodyPr/>
        <a:lstStyle/>
        <a:p>
          <a:endParaRPr lang="es-AR"/>
        </a:p>
      </dgm:t>
    </dgm:pt>
    <dgm:pt modelId="{A42201A1-85EF-4D02-9234-8E7945439EC0}">
      <dgm:prSet phldrT="[Texto]"/>
      <dgm:spPr>
        <a:solidFill>
          <a:srgbClr val="C00000"/>
        </a:solidFill>
      </dgm:spPr>
      <dgm:t>
        <a:bodyPr/>
        <a:lstStyle/>
        <a:p>
          <a:r>
            <a:rPr lang="es-AR" b="1" dirty="0" smtClean="0"/>
            <a:t>De Embarque</a:t>
          </a:r>
          <a:endParaRPr lang="es-AR" b="1" dirty="0"/>
        </a:p>
      </dgm:t>
    </dgm:pt>
    <dgm:pt modelId="{D39FABC1-7209-4474-BADD-F023DB20332D}" type="parTrans" cxnId="{1BA0C9DF-F1F5-46F3-9782-B41D55093AC0}">
      <dgm:prSet/>
      <dgm:spPr/>
      <dgm:t>
        <a:bodyPr/>
        <a:lstStyle/>
        <a:p>
          <a:endParaRPr lang="es-AR"/>
        </a:p>
      </dgm:t>
    </dgm:pt>
    <dgm:pt modelId="{EDE8325A-729E-4A8F-9ABB-3082AFC0836A}" type="sibTrans" cxnId="{1BA0C9DF-F1F5-46F3-9782-B41D55093AC0}">
      <dgm:prSet/>
      <dgm:spPr/>
      <dgm:t>
        <a:bodyPr/>
        <a:lstStyle/>
        <a:p>
          <a:endParaRPr lang="es-AR"/>
        </a:p>
      </dgm:t>
    </dgm:pt>
    <dgm:pt modelId="{6BFCBFAA-312F-486E-BAC2-BE0FE15D1658}">
      <dgm:prSet phldrT="[Texto]"/>
      <dgm:spPr/>
      <dgm:t>
        <a:bodyPr/>
        <a:lstStyle/>
        <a:p>
          <a:r>
            <a:rPr lang="es-AR" dirty="0" smtClean="0"/>
            <a:t>Embalaje necesario para el almacenaje, identificación y transporte</a:t>
          </a:r>
          <a:endParaRPr lang="es-AR" dirty="0"/>
        </a:p>
      </dgm:t>
    </dgm:pt>
    <dgm:pt modelId="{741DAECB-2EE6-453C-B829-58D47D7B8DEB}" type="parTrans" cxnId="{D9171CEE-235D-4B70-91C2-F10BC22E22EE}">
      <dgm:prSet/>
      <dgm:spPr/>
      <dgm:t>
        <a:bodyPr/>
        <a:lstStyle/>
        <a:p>
          <a:endParaRPr lang="es-AR"/>
        </a:p>
      </dgm:t>
    </dgm:pt>
    <dgm:pt modelId="{7F1148D2-E8EE-49D1-A84A-12A24F317F86}" type="sibTrans" cxnId="{D9171CEE-235D-4B70-91C2-F10BC22E22EE}">
      <dgm:prSet/>
      <dgm:spPr/>
      <dgm:t>
        <a:bodyPr/>
        <a:lstStyle/>
        <a:p>
          <a:endParaRPr lang="es-AR"/>
        </a:p>
      </dgm:t>
    </dgm:pt>
    <dgm:pt modelId="{8E29F979-5A1C-42D0-83FF-0A74B58C2D7C}">
      <dgm:prSet phldrT="[Texto]"/>
      <dgm:spPr>
        <a:solidFill>
          <a:srgbClr val="C00000"/>
        </a:solidFill>
      </dgm:spPr>
      <dgm:t>
        <a:bodyPr/>
        <a:lstStyle/>
        <a:p>
          <a:r>
            <a:rPr lang="es-AR" b="1" dirty="0" smtClean="0"/>
            <a:t>Etiqueta</a:t>
          </a:r>
          <a:endParaRPr lang="es-AR" b="1" dirty="0"/>
        </a:p>
      </dgm:t>
    </dgm:pt>
    <dgm:pt modelId="{B1FFDFD8-474C-4DFB-8B8A-ABF753AA3481}" type="parTrans" cxnId="{B3F97884-ADCC-405B-9942-64C8B381CF8A}">
      <dgm:prSet/>
      <dgm:spPr/>
      <dgm:t>
        <a:bodyPr/>
        <a:lstStyle/>
        <a:p>
          <a:endParaRPr lang="es-AR"/>
        </a:p>
      </dgm:t>
    </dgm:pt>
    <dgm:pt modelId="{A931AE56-DC4B-4BE6-9424-3EC35143DF5C}" type="sibTrans" cxnId="{B3F97884-ADCC-405B-9942-64C8B381CF8A}">
      <dgm:prSet/>
      <dgm:spPr/>
      <dgm:t>
        <a:bodyPr/>
        <a:lstStyle/>
        <a:p>
          <a:endParaRPr lang="es-AR"/>
        </a:p>
      </dgm:t>
    </dgm:pt>
    <dgm:pt modelId="{D10CCF63-3613-45F6-B0F7-523E44AB6E41}">
      <dgm:prSet phldrT="[Texto]"/>
      <dgm:spPr/>
      <dgm:t>
        <a:bodyPr/>
        <a:lstStyle/>
        <a:p>
          <a:r>
            <a:rPr lang="es-AR" dirty="0" smtClean="0"/>
            <a:t>Identificación impresa que acompaña el producto</a:t>
          </a:r>
          <a:endParaRPr lang="es-AR" dirty="0"/>
        </a:p>
      </dgm:t>
    </dgm:pt>
    <dgm:pt modelId="{1AEF3386-C9DA-4D7F-93BD-681774F461DA}" type="parTrans" cxnId="{58ED867D-D914-4604-8AE0-F17C9A296FE2}">
      <dgm:prSet/>
      <dgm:spPr/>
      <dgm:t>
        <a:bodyPr/>
        <a:lstStyle/>
        <a:p>
          <a:endParaRPr lang="es-AR"/>
        </a:p>
      </dgm:t>
    </dgm:pt>
    <dgm:pt modelId="{E68F86CC-C990-463E-9FAC-A6D63A95F699}" type="sibTrans" cxnId="{58ED867D-D914-4604-8AE0-F17C9A296FE2}">
      <dgm:prSet/>
      <dgm:spPr/>
      <dgm:t>
        <a:bodyPr/>
        <a:lstStyle/>
        <a:p>
          <a:endParaRPr lang="es-AR"/>
        </a:p>
      </dgm:t>
    </dgm:pt>
    <dgm:pt modelId="{8A37A1B5-E7B4-4139-89B7-B4A5AFD7F05B}" type="pres">
      <dgm:prSet presAssocID="{6F15CB4E-7807-47CB-B73F-1FA1AE09B8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4ED8D2C-A1C5-40D8-BEBB-8A66E25529AA}" type="pres">
      <dgm:prSet presAssocID="{7D30B3F9-A95D-4D72-BFC4-35145BCD1652}" presName="composite" presStyleCnt="0"/>
      <dgm:spPr/>
    </dgm:pt>
    <dgm:pt modelId="{B9DB1B9A-DCD1-4A0F-A004-07CAF5EA3629}" type="pres">
      <dgm:prSet presAssocID="{7D30B3F9-A95D-4D72-BFC4-35145BCD1652}" presName="parTx" presStyleLbl="alignNode1" presStyleIdx="0" presStyleCnt="4" custLinFactY="-100000" custLinFactNeighborX="-168" custLinFactNeighborY="-100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DF36F4-F846-4517-A724-5D2E73611C75}" type="pres">
      <dgm:prSet presAssocID="{7D30B3F9-A95D-4D72-BFC4-35145BCD1652}" presName="desTx" presStyleLbl="alignAccFollowNode1" presStyleIdx="0" presStyleCnt="4" custLinFactNeighborX="-168" custLinFactNeighborY="-6169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6921F27-8A6D-45CD-8A15-7F3BBC03DEB5}" type="pres">
      <dgm:prSet presAssocID="{25FFDE59-F51A-46B4-A089-95BE240D9E87}" presName="space" presStyleCnt="0"/>
      <dgm:spPr/>
    </dgm:pt>
    <dgm:pt modelId="{AFDD39F2-DE0F-4F1A-8C13-8360052FD24D}" type="pres">
      <dgm:prSet presAssocID="{8A76E1BE-B94F-4B8C-B714-1CF050E267A3}" presName="composite" presStyleCnt="0"/>
      <dgm:spPr/>
    </dgm:pt>
    <dgm:pt modelId="{B743DB32-7E72-4A7E-BE5E-511111A3DF24}" type="pres">
      <dgm:prSet presAssocID="{8A76E1BE-B94F-4B8C-B714-1CF050E267A3}" presName="parTx" presStyleLbl="alignNode1" presStyleIdx="1" presStyleCnt="4" custLinFactY="-4186" custLinFactNeighborX="-33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D5441B-D4BB-4E0C-B31E-D620DBF76C6D}" type="pres">
      <dgm:prSet presAssocID="{8A76E1BE-B94F-4B8C-B714-1CF050E267A3}" presName="desTx" presStyleLbl="alignAccFollowNode1" presStyleIdx="1" presStyleCnt="4" custLinFactNeighborX="-331" custLinFactNeighborY="-3203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B2704F-4874-4347-B32A-0B6FD99B9B57}" type="pres">
      <dgm:prSet presAssocID="{D548B22A-4047-4E90-B382-6FE96628F3E1}" presName="space" presStyleCnt="0"/>
      <dgm:spPr/>
    </dgm:pt>
    <dgm:pt modelId="{3474439E-7DF7-4415-9EF3-D7D589F47642}" type="pres">
      <dgm:prSet presAssocID="{A42201A1-85EF-4D02-9234-8E7945439EC0}" presName="composite" presStyleCnt="0"/>
      <dgm:spPr/>
    </dgm:pt>
    <dgm:pt modelId="{FD9F19F3-ED98-4955-BAC8-9B70299AADE0}" type="pres">
      <dgm:prSet presAssocID="{A42201A1-85EF-4D02-9234-8E7945439EC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B337FE-335E-4350-9D07-7415D763B57B}" type="pres">
      <dgm:prSet presAssocID="{A42201A1-85EF-4D02-9234-8E7945439EC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48707B-1FC6-4C72-A52C-8FBC0495FAE4}" type="pres">
      <dgm:prSet presAssocID="{EDE8325A-729E-4A8F-9ABB-3082AFC0836A}" presName="space" presStyleCnt="0"/>
      <dgm:spPr/>
    </dgm:pt>
    <dgm:pt modelId="{4AF3D94B-6B59-41D9-B797-CA800C6CB271}" type="pres">
      <dgm:prSet presAssocID="{8E29F979-5A1C-42D0-83FF-0A74B58C2D7C}" presName="composite" presStyleCnt="0"/>
      <dgm:spPr/>
    </dgm:pt>
    <dgm:pt modelId="{A8D7827A-980C-4137-A9D2-FB67A1E50478}" type="pres">
      <dgm:prSet presAssocID="{8E29F979-5A1C-42D0-83FF-0A74B58C2D7C}" presName="parTx" presStyleLbl="alignNode1" presStyleIdx="3" presStyleCnt="4" custLinFactY="2522" custLinFactNeighborX="-65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1147C7-B870-480B-ACD8-EF607A780B9A}" type="pres">
      <dgm:prSet presAssocID="{8E29F979-5A1C-42D0-83FF-0A74B58C2D7C}" presName="desTx" presStyleLbl="alignAccFollowNode1" presStyleIdx="3" presStyleCnt="4" custLinFactNeighborX="-658" custLinFactNeighborY="3152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2BFBC94-CDBA-4AE0-959B-259D92BA1497}" type="presOf" srcId="{8A76E1BE-B94F-4B8C-B714-1CF050E267A3}" destId="{B743DB32-7E72-4A7E-BE5E-511111A3DF24}" srcOrd="0" destOrd="0" presId="urn:microsoft.com/office/officeart/2005/8/layout/hList1"/>
    <dgm:cxn modelId="{2C98C343-041F-4CDB-BB17-FF0D2795C802}" type="presOf" srcId="{A42201A1-85EF-4D02-9234-8E7945439EC0}" destId="{FD9F19F3-ED98-4955-BAC8-9B70299AADE0}" srcOrd="0" destOrd="0" presId="urn:microsoft.com/office/officeart/2005/8/layout/hList1"/>
    <dgm:cxn modelId="{58ED867D-D914-4604-8AE0-F17C9A296FE2}" srcId="{8E29F979-5A1C-42D0-83FF-0A74B58C2D7C}" destId="{D10CCF63-3613-45F6-B0F7-523E44AB6E41}" srcOrd="0" destOrd="0" parTransId="{1AEF3386-C9DA-4D7F-93BD-681774F461DA}" sibTransId="{E68F86CC-C990-463E-9FAC-A6D63A95F699}"/>
    <dgm:cxn modelId="{398EC285-8C52-4946-A59F-234D1ED4A639}" type="presOf" srcId="{8E29F979-5A1C-42D0-83FF-0A74B58C2D7C}" destId="{A8D7827A-980C-4137-A9D2-FB67A1E50478}" srcOrd="0" destOrd="0" presId="urn:microsoft.com/office/officeart/2005/8/layout/hList1"/>
    <dgm:cxn modelId="{1BA0C9DF-F1F5-46F3-9782-B41D55093AC0}" srcId="{6F15CB4E-7807-47CB-B73F-1FA1AE09B81F}" destId="{A42201A1-85EF-4D02-9234-8E7945439EC0}" srcOrd="2" destOrd="0" parTransId="{D39FABC1-7209-4474-BADD-F023DB20332D}" sibTransId="{EDE8325A-729E-4A8F-9ABB-3082AFC0836A}"/>
    <dgm:cxn modelId="{C257B585-85A2-49EE-92DF-F8B6733625DB}" type="presOf" srcId="{D10CCF63-3613-45F6-B0F7-523E44AB6E41}" destId="{271147C7-B870-480B-ACD8-EF607A780B9A}" srcOrd="0" destOrd="0" presId="urn:microsoft.com/office/officeart/2005/8/layout/hList1"/>
    <dgm:cxn modelId="{E87A94FB-B31A-4FDA-A97F-742B10597313}" srcId="{6F15CB4E-7807-47CB-B73F-1FA1AE09B81F}" destId="{8A76E1BE-B94F-4B8C-B714-1CF050E267A3}" srcOrd="1" destOrd="0" parTransId="{4C84C6F0-40FD-4BE2-8162-790355E98547}" sibTransId="{D548B22A-4047-4E90-B382-6FE96628F3E1}"/>
    <dgm:cxn modelId="{BA8C2960-6AED-42B5-BAF2-F310009867C6}" type="presOf" srcId="{7D30B3F9-A95D-4D72-BFC4-35145BCD1652}" destId="{B9DB1B9A-DCD1-4A0F-A004-07CAF5EA3629}" srcOrd="0" destOrd="0" presId="urn:microsoft.com/office/officeart/2005/8/layout/hList1"/>
    <dgm:cxn modelId="{D9171CEE-235D-4B70-91C2-F10BC22E22EE}" srcId="{A42201A1-85EF-4D02-9234-8E7945439EC0}" destId="{6BFCBFAA-312F-486E-BAC2-BE0FE15D1658}" srcOrd="0" destOrd="0" parTransId="{741DAECB-2EE6-453C-B829-58D47D7B8DEB}" sibTransId="{7F1148D2-E8EE-49D1-A84A-12A24F317F86}"/>
    <dgm:cxn modelId="{D41C5DC2-4B92-4714-8B7A-413378B1B156}" type="presOf" srcId="{6F15CB4E-7807-47CB-B73F-1FA1AE09B81F}" destId="{8A37A1B5-E7B4-4139-89B7-B4A5AFD7F05B}" srcOrd="0" destOrd="0" presId="urn:microsoft.com/office/officeart/2005/8/layout/hList1"/>
    <dgm:cxn modelId="{72C1ECC0-02DA-4E8F-BBBF-41AF706B19E5}" type="presOf" srcId="{6BFCBFAA-312F-486E-BAC2-BE0FE15D1658}" destId="{6CB337FE-335E-4350-9D07-7415D763B57B}" srcOrd="0" destOrd="0" presId="urn:microsoft.com/office/officeart/2005/8/layout/hList1"/>
    <dgm:cxn modelId="{3B474779-DEEC-4EC3-BD85-DC1F7AEE8444}" type="presOf" srcId="{AFC28061-B7EE-4317-9841-58FE02EE6627}" destId="{D6DF36F4-F846-4517-A724-5D2E73611C75}" srcOrd="0" destOrd="0" presId="urn:microsoft.com/office/officeart/2005/8/layout/hList1"/>
    <dgm:cxn modelId="{846CD382-E9A4-4EB5-8E9E-1A906A675CB5}" type="presOf" srcId="{C2367A1A-0DAA-4A44-A65B-3E7F91F052EF}" destId="{B9D5441B-D4BB-4E0C-B31E-D620DBF76C6D}" srcOrd="0" destOrd="0" presId="urn:microsoft.com/office/officeart/2005/8/layout/hList1"/>
    <dgm:cxn modelId="{B3F97884-ADCC-405B-9942-64C8B381CF8A}" srcId="{6F15CB4E-7807-47CB-B73F-1FA1AE09B81F}" destId="{8E29F979-5A1C-42D0-83FF-0A74B58C2D7C}" srcOrd="3" destOrd="0" parTransId="{B1FFDFD8-474C-4DFB-8B8A-ABF753AA3481}" sibTransId="{A931AE56-DC4B-4BE6-9424-3EC35143DF5C}"/>
    <dgm:cxn modelId="{D17EA3A7-9D6D-488A-96CB-20F532D2BA47}" srcId="{7D30B3F9-A95D-4D72-BFC4-35145BCD1652}" destId="{AFC28061-B7EE-4317-9841-58FE02EE6627}" srcOrd="0" destOrd="0" parTransId="{51D22C8B-EE57-4CB7-A7DE-29AABEBFDB41}" sibTransId="{1B17F1AE-33A3-47D1-83B3-6E96CDB97E12}"/>
    <dgm:cxn modelId="{DF4BDA95-92C4-4F70-A6B9-3A92B3EDEB7D}" srcId="{8A76E1BE-B94F-4B8C-B714-1CF050E267A3}" destId="{C2367A1A-0DAA-4A44-A65B-3E7F91F052EF}" srcOrd="0" destOrd="0" parTransId="{15580532-3F0B-4D3B-9D6F-D51A2A9F2941}" sibTransId="{9C0A5DF9-C4B6-4FC6-8075-62C5FDA46288}"/>
    <dgm:cxn modelId="{DDBEB9CE-7BA2-4D98-9E35-BA6C4810E750}" srcId="{6F15CB4E-7807-47CB-B73F-1FA1AE09B81F}" destId="{7D30B3F9-A95D-4D72-BFC4-35145BCD1652}" srcOrd="0" destOrd="0" parTransId="{53D03CDF-C264-425E-8C97-EA54D5050D0B}" sibTransId="{25FFDE59-F51A-46B4-A089-95BE240D9E87}"/>
    <dgm:cxn modelId="{ED48AB64-6BB2-408A-8808-7511CA213A19}" type="presParOf" srcId="{8A37A1B5-E7B4-4139-89B7-B4A5AFD7F05B}" destId="{A4ED8D2C-A1C5-40D8-BEBB-8A66E25529AA}" srcOrd="0" destOrd="0" presId="urn:microsoft.com/office/officeart/2005/8/layout/hList1"/>
    <dgm:cxn modelId="{E403A814-E942-4F8E-A881-5C809E7CA3B1}" type="presParOf" srcId="{A4ED8D2C-A1C5-40D8-BEBB-8A66E25529AA}" destId="{B9DB1B9A-DCD1-4A0F-A004-07CAF5EA3629}" srcOrd="0" destOrd="0" presId="urn:microsoft.com/office/officeart/2005/8/layout/hList1"/>
    <dgm:cxn modelId="{9004C908-57B7-4345-B08D-861AE596734C}" type="presParOf" srcId="{A4ED8D2C-A1C5-40D8-BEBB-8A66E25529AA}" destId="{D6DF36F4-F846-4517-A724-5D2E73611C75}" srcOrd="1" destOrd="0" presId="urn:microsoft.com/office/officeart/2005/8/layout/hList1"/>
    <dgm:cxn modelId="{32A26FB9-82CF-4D03-BD11-1817574CDE78}" type="presParOf" srcId="{8A37A1B5-E7B4-4139-89B7-B4A5AFD7F05B}" destId="{16921F27-8A6D-45CD-8A15-7F3BBC03DEB5}" srcOrd="1" destOrd="0" presId="urn:microsoft.com/office/officeart/2005/8/layout/hList1"/>
    <dgm:cxn modelId="{F32BB1F6-C40D-4A6F-BBA7-775F00AEC48B}" type="presParOf" srcId="{8A37A1B5-E7B4-4139-89B7-B4A5AFD7F05B}" destId="{AFDD39F2-DE0F-4F1A-8C13-8360052FD24D}" srcOrd="2" destOrd="0" presId="urn:microsoft.com/office/officeart/2005/8/layout/hList1"/>
    <dgm:cxn modelId="{1F5CEE62-8705-46CC-A580-6E8CC527C183}" type="presParOf" srcId="{AFDD39F2-DE0F-4F1A-8C13-8360052FD24D}" destId="{B743DB32-7E72-4A7E-BE5E-511111A3DF24}" srcOrd="0" destOrd="0" presId="urn:microsoft.com/office/officeart/2005/8/layout/hList1"/>
    <dgm:cxn modelId="{3515E1AF-B293-46FC-B840-336C6EA6BD5D}" type="presParOf" srcId="{AFDD39F2-DE0F-4F1A-8C13-8360052FD24D}" destId="{B9D5441B-D4BB-4E0C-B31E-D620DBF76C6D}" srcOrd="1" destOrd="0" presId="urn:microsoft.com/office/officeart/2005/8/layout/hList1"/>
    <dgm:cxn modelId="{B0E07365-2CA8-4FCA-B50B-57380D9FD873}" type="presParOf" srcId="{8A37A1B5-E7B4-4139-89B7-B4A5AFD7F05B}" destId="{18B2704F-4874-4347-B32A-0B6FD99B9B57}" srcOrd="3" destOrd="0" presId="urn:microsoft.com/office/officeart/2005/8/layout/hList1"/>
    <dgm:cxn modelId="{669B3630-B33C-401B-8224-884EED51BF52}" type="presParOf" srcId="{8A37A1B5-E7B4-4139-89B7-B4A5AFD7F05B}" destId="{3474439E-7DF7-4415-9EF3-D7D589F47642}" srcOrd="4" destOrd="0" presId="urn:microsoft.com/office/officeart/2005/8/layout/hList1"/>
    <dgm:cxn modelId="{A538A85A-D948-4F8D-8718-C88C83C79556}" type="presParOf" srcId="{3474439E-7DF7-4415-9EF3-D7D589F47642}" destId="{FD9F19F3-ED98-4955-BAC8-9B70299AADE0}" srcOrd="0" destOrd="0" presId="urn:microsoft.com/office/officeart/2005/8/layout/hList1"/>
    <dgm:cxn modelId="{73F83D8C-AFB6-4407-9E9D-A0D5B479A52E}" type="presParOf" srcId="{3474439E-7DF7-4415-9EF3-D7D589F47642}" destId="{6CB337FE-335E-4350-9D07-7415D763B57B}" srcOrd="1" destOrd="0" presId="urn:microsoft.com/office/officeart/2005/8/layout/hList1"/>
    <dgm:cxn modelId="{C1891090-60BE-47AA-984F-C0C15D26CEE4}" type="presParOf" srcId="{8A37A1B5-E7B4-4139-89B7-B4A5AFD7F05B}" destId="{B348707B-1FC6-4C72-A52C-8FBC0495FAE4}" srcOrd="5" destOrd="0" presId="urn:microsoft.com/office/officeart/2005/8/layout/hList1"/>
    <dgm:cxn modelId="{8186567A-3D72-442A-9765-5FB07D7A9294}" type="presParOf" srcId="{8A37A1B5-E7B4-4139-89B7-B4A5AFD7F05B}" destId="{4AF3D94B-6B59-41D9-B797-CA800C6CB271}" srcOrd="6" destOrd="0" presId="urn:microsoft.com/office/officeart/2005/8/layout/hList1"/>
    <dgm:cxn modelId="{B4ACB0B5-15E7-42EF-AD56-9DB2A79645AC}" type="presParOf" srcId="{4AF3D94B-6B59-41D9-B797-CA800C6CB271}" destId="{A8D7827A-980C-4137-A9D2-FB67A1E50478}" srcOrd="0" destOrd="0" presId="urn:microsoft.com/office/officeart/2005/8/layout/hList1"/>
    <dgm:cxn modelId="{A5A104DF-96C9-43DB-B366-B817C190D4F7}" type="presParOf" srcId="{4AF3D94B-6B59-41D9-B797-CA800C6CB271}" destId="{271147C7-B870-480B-ACD8-EF607A780B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DB9D52-7BD4-4F4E-A5BE-3B55411E6B2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FEBC35D-5ED1-4E7A-9703-B01286943B09}">
      <dgm:prSet phldrT="[Texto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AR" dirty="0" smtClean="0">
              <a:latin typeface="+mj-lt"/>
            </a:rPr>
            <a:t>Protección</a:t>
          </a:r>
          <a:endParaRPr lang="es-AR" dirty="0">
            <a:latin typeface="+mj-lt"/>
          </a:endParaRPr>
        </a:p>
      </dgm:t>
    </dgm:pt>
    <dgm:pt modelId="{4EAAF4ED-2A70-43F8-8BEF-95D859D24A3A}" type="parTrans" cxnId="{D688B1A8-2DB9-437F-8E44-E95D6DFFF591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DDABEA47-F1F9-4E72-8282-17859173663F}" type="sibTrans" cxnId="{D688B1A8-2DB9-437F-8E44-E95D6DFFF591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DAC98272-2FA8-44F8-BA13-13FD417F0AEF}">
      <dgm:prSet phldrT="[Texto]"/>
      <dgm:spPr/>
      <dgm:t>
        <a:bodyPr/>
        <a:lstStyle/>
        <a:p>
          <a:r>
            <a:rPr lang="es-AR" dirty="0" smtClean="0">
              <a:latin typeface="+mj-lt"/>
            </a:rPr>
            <a:t>Durante el almacenaje y transporte</a:t>
          </a:r>
          <a:endParaRPr lang="es-AR" dirty="0">
            <a:latin typeface="+mj-lt"/>
          </a:endParaRPr>
        </a:p>
      </dgm:t>
    </dgm:pt>
    <dgm:pt modelId="{6317535A-CAED-4C84-9AD3-F427BF228643}" type="parTrans" cxnId="{6CEF3313-3C5B-459C-9DAA-7E6BB56102FF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DD8BA893-1A17-4617-9FEC-BFB1CFCB78C6}" type="sibTrans" cxnId="{6CEF3313-3C5B-459C-9DAA-7E6BB56102FF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395B779D-439B-4673-A88A-E6E6D0D25452}">
      <dgm:prSet phldrT="[Tex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s-AR" dirty="0" smtClean="0">
              <a:latin typeface="+mj-lt"/>
            </a:rPr>
            <a:t>Comodidad</a:t>
          </a:r>
          <a:endParaRPr lang="es-AR" dirty="0">
            <a:latin typeface="+mj-lt"/>
          </a:endParaRPr>
        </a:p>
      </dgm:t>
    </dgm:pt>
    <dgm:pt modelId="{60072A8B-C217-442F-BCB4-7E681EA6D172}" type="parTrans" cxnId="{A509F47C-0C3C-469C-85E7-D6B050AB200C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BD0761E4-0713-4D3A-BBFB-639279B9B19F}" type="sibTrans" cxnId="{A509F47C-0C3C-469C-85E7-D6B050AB200C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E046A309-72C5-4FD5-92D3-185EE3D3296F}">
      <dgm:prSet phldrT="[Texto]"/>
      <dgm:spPr/>
      <dgm:t>
        <a:bodyPr/>
        <a:lstStyle/>
        <a:p>
          <a:r>
            <a:rPr lang="es-AR" dirty="0" smtClean="0">
              <a:latin typeface="+mj-lt"/>
            </a:rPr>
            <a:t>Facilita la adquisición y transporte para el consumidor</a:t>
          </a:r>
          <a:endParaRPr lang="es-AR" dirty="0">
            <a:latin typeface="+mj-lt"/>
          </a:endParaRPr>
        </a:p>
      </dgm:t>
    </dgm:pt>
    <dgm:pt modelId="{88AA71E9-5AB5-47DB-87DD-D6CC175004B3}" type="parTrans" cxnId="{0DD0C770-5B8D-48F1-BEAE-6814F6A7E066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A1E73F41-B1CF-42C1-81EB-AB950FACFF71}" type="sibTrans" cxnId="{0DD0C770-5B8D-48F1-BEAE-6814F6A7E066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605AE806-6138-4904-A47B-928A5FD777DD}">
      <dgm:prSet phldrT="[Texto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s-AR" dirty="0" smtClean="0">
              <a:latin typeface="+mj-lt"/>
            </a:rPr>
            <a:t>Promoción</a:t>
          </a:r>
        </a:p>
      </dgm:t>
    </dgm:pt>
    <dgm:pt modelId="{A9987F8B-A4B6-4EAE-A65A-2615AEB227F2}" type="parTrans" cxnId="{E3C21217-EDE9-4632-8A24-B3D3BA0E38D8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F558C91C-BE99-436D-B408-CA98B89C86A5}" type="sibTrans" cxnId="{E3C21217-EDE9-4632-8A24-B3D3BA0E38D8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FF6DADEE-6F23-465C-84CC-4BD9889E846E}">
      <dgm:prSet phldrT="[Texto]"/>
      <dgm:spPr/>
      <dgm:t>
        <a:bodyPr/>
        <a:lstStyle/>
        <a:p>
          <a:r>
            <a:rPr lang="es-AR" dirty="0" smtClean="0">
              <a:latin typeface="+mj-lt"/>
            </a:rPr>
            <a:t>Permite diferenciar el producto e influir sobre las ventas</a:t>
          </a:r>
          <a:endParaRPr lang="es-AR" dirty="0">
            <a:latin typeface="+mj-lt"/>
          </a:endParaRPr>
        </a:p>
      </dgm:t>
    </dgm:pt>
    <dgm:pt modelId="{E25B0E17-0918-4D1E-955B-AD5CE2559278}" type="parTrans" cxnId="{8046C951-7AB0-4D5C-A914-E90BDE77395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9679B708-AF69-49BE-B2A3-A800EE8559ED}" type="sibTrans" cxnId="{8046C951-7AB0-4D5C-A914-E90BDE77395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1FAB23ED-A6CF-42DB-8FB4-C879A8554FA0}">
      <dgm:prSet phldrT="[Texto]"/>
      <dgm:spPr>
        <a:solidFill>
          <a:srgbClr val="FF0000"/>
        </a:solidFill>
      </dgm:spPr>
      <dgm:t>
        <a:bodyPr/>
        <a:lstStyle/>
        <a:p>
          <a:r>
            <a:rPr lang="es-AR" dirty="0" smtClean="0">
              <a:latin typeface="+mj-lt"/>
            </a:rPr>
            <a:t>Comunicación</a:t>
          </a:r>
          <a:endParaRPr lang="es-AR" dirty="0">
            <a:latin typeface="+mj-lt"/>
          </a:endParaRPr>
        </a:p>
      </dgm:t>
    </dgm:pt>
    <dgm:pt modelId="{C8FD8A96-2F09-4939-8C35-6715785DF49A}" type="parTrans" cxnId="{95F59AE7-5E50-4EA2-A062-DB20993DA35B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F955399A-095F-47AC-A9D7-9AEB74B2D607}" type="sibTrans" cxnId="{95F59AE7-5E50-4EA2-A062-DB20993DA35B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1759BA54-24C1-46EF-B0BB-6A355B8B2C7B}">
      <dgm:prSet phldrT="[Texto]"/>
      <dgm:spPr/>
      <dgm:t>
        <a:bodyPr/>
        <a:lstStyle/>
        <a:p>
          <a:r>
            <a:rPr lang="es-AR" dirty="0" smtClean="0">
              <a:latin typeface="+mj-lt"/>
            </a:rPr>
            <a:t>Permite reseñar las características del producto</a:t>
          </a:r>
          <a:endParaRPr lang="es-AR" dirty="0">
            <a:latin typeface="+mj-lt"/>
          </a:endParaRPr>
        </a:p>
      </dgm:t>
    </dgm:pt>
    <dgm:pt modelId="{E1CCF8EC-71DE-4C1A-BF3E-9BA4B30F8A17}" type="parTrans" cxnId="{48F75D22-A702-4C78-8D53-1483415FD3C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08172A38-B062-4CDD-82AE-B7F33E596EF0}" type="sibTrans" cxnId="{48F75D22-A702-4C78-8D53-1483415FD3C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566B9D32-3790-4EFB-8FF3-C38E13BA2ED5}">
      <dgm:prSet phldrT="[Texto]"/>
      <dgm:spPr>
        <a:solidFill>
          <a:srgbClr val="C00000"/>
        </a:solidFill>
      </dgm:spPr>
      <dgm:t>
        <a:bodyPr/>
        <a:lstStyle/>
        <a:p>
          <a:r>
            <a:rPr lang="es-AR" dirty="0" smtClean="0">
              <a:latin typeface="+mj-lt"/>
            </a:rPr>
            <a:t>Asociación</a:t>
          </a:r>
          <a:endParaRPr lang="es-AR" dirty="0">
            <a:latin typeface="+mj-lt"/>
          </a:endParaRPr>
        </a:p>
      </dgm:t>
    </dgm:pt>
    <dgm:pt modelId="{6087BCF3-845A-4DB9-B370-47C5B7E540BF}" type="parTrans" cxnId="{140CCB97-8440-4553-9C66-E40B16B6E086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2D72C911-B6DF-4D6E-94C5-CD8D430C6B7A}" type="sibTrans" cxnId="{140CCB97-8440-4553-9C66-E40B16B6E086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F805773F-5E32-4BDC-AEC2-D5A136301263}">
      <dgm:prSet phldrT="[Texto]"/>
      <dgm:spPr/>
      <dgm:t>
        <a:bodyPr/>
        <a:lstStyle/>
        <a:p>
          <a:r>
            <a:rPr lang="es-AR" dirty="0" smtClean="0">
              <a:latin typeface="+mj-lt"/>
            </a:rPr>
            <a:t>A nuevos productos</a:t>
          </a:r>
          <a:endParaRPr lang="es-AR" dirty="0">
            <a:latin typeface="+mj-lt"/>
          </a:endParaRPr>
        </a:p>
      </dgm:t>
    </dgm:pt>
    <dgm:pt modelId="{F5E96185-2B09-4148-8DA9-ACDA704660EE}" type="parTrans" cxnId="{48D21D50-6416-4A1A-9CD4-219B7FC8B983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BED79895-C496-422B-8B82-2AED2DE8A0EA}" type="sibTrans" cxnId="{48D21D50-6416-4A1A-9CD4-219B7FC8B983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0F1C79D1-F0DD-4C44-B63A-90953F22B642}" type="pres">
      <dgm:prSet presAssocID="{19DB9D52-7BD4-4F4E-A5BE-3B55411E6B2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9855B0D-5A49-4E5C-BF90-399959F3E48B}" type="pres">
      <dgm:prSet presAssocID="{FFEBC35D-5ED1-4E7A-9703-B01286943B09}" presName="circle1" presStyleLbl="node1" presStyleIdx="0" presStyleCnt="5" custLinFactNeighborX="-1" custLinFactNeighborY="-109"/>
      <dgm:spPr>
        <a:solidFill>
          <a:srgbClr val="92D050"/>
        </a:solidFill>
      </dgm:spPr>
    </dgm:pt>
    <dgm:pt modelId="{FD4D38E8-0707-4A63-A9DE-63760BA6A664}" type="pres">
      <dgm:prSet presAssocID="{FFEBC35D-5ED1-4E7A-9703-B01286943B09}" presName="space" presStyleCnt="0"/>
      <dgm:spPr/>
    </dgm:pt>
    <dgm:pt modelId="{CE76A902-7241-42C7-BEE3-EDF99AD05DD1}" type="pres">
      <dgm:prSet presAssocID="{FFEBC35D-5ED1-4E7A-9703-B01286943B09}" presName="rect1" presStyleLbl="alignAcc1" presStyleIdx="0" presStyleCnt="5"/>
      <dgm:spPr/>
      <dgm:t>
        <a:bodyPr/>
        <a:lstStyle/>
        <a:p>
          <a:endParaRPr lang="es-AR"/>
        </a:p>
      </dgm:t>
    </dgm:pt>
    <dgm:pt modelId="{27905BED-C9EF-49A8-A1F9-42BE4C4B9092}" type="pres">
      <dgm:prSet presAssocID="{395B779D-439B-4673-A88A-E6E6D0D25452}" presName="vertSpace2" presStyleLbl="node1" presStyleIdx="0" presStyleCnt="5"/>
      <dgm:spPr/>
    </dgm:pt>
    <dgm:pt modelId="{EA9D7F3A-54D1-4FCF-B04B-A9CFE0872771}" type="pres">
      <dgm:prSet presAssocID="{395B779D-439B-4673-A88A-E6E6D0D25452}" presName="circle2" presStyleLbl="node1" presStyleIdx="1" presStyleCnt="5"/>
      <dgm:spPr>
        <a:solidFill>
          <a:srgbClr val="FFFF00"/>
        </a:solidFill>
      </dgm:spPr>
    </dgm:pt>
    <dgm:pt modelId="{FBE2E0D5-1E1C-4F0A-826E-A2C239EEC7F7}" type="pres">
      <dgm:prSet presAssocID="{395B779D-439B-4673-A88A-E6E6D0D25452}" presName="rect2" presStyleLbl="alignAcc1" presStyleIdx="1" presStyleCnt="5"/>
      <dgm:spPr/>
      <dgm:t>
        <a:bodyPr/>
        <a:lstStyle/>
        <a:p>
          <a:endParaRPr lang="es-AR"/>
        </a:p>
      </dgm:t>
    </dgm:pt>
    <dgm:pt modelId="{0F7932A0-A9F9-4DD2-93CB-4B98FFEC9E3C}" type="pres">
      <dgm:prSet presAssocID="{605AE806-6138-4904-A47B-928A5FD777DD}" presName="vertSpace3" presStyleLbl="node1" presStyleIdx="1" presStyleCnt="5"/>
      <dgm:spPr/>
    </dgm:pt>
    <dgm:pt modelId="{BD172913-A650-4040-8DA5-5F8B95E2311B}" type="pres">
      <dgm:prSet presAssocID="{605AE806-6138-4904-A47B-928A5FD777DD}" presName="circle3" presStyleLbl="node1" presStyleIdx="2" presStyleCnt="5"/>
      <dgm:spPr>
        <a:solidFill>
          <a:srgbClr val="FFC000"/>
        </a:solidFill>
      </dgm:spPr>
    </dgm:pt>
    <dgm:pt modelId="{FAAB1D27-7B22-473F-9756-5637E29F3D44}" type="pres">
      <dgm:prSet presAssocID="{605AE806-6138-4904-A47B-928A5FD777DD}" presName="rect3" presStyleLbl="alignAcc1" presStyleIdx="2" presStyleCnt="5"/>
      <dgm:spPr/>
      <dgm:t>
        <a:bodyPr/>
        <a:lstStyle/>
        <a:p>
          <a:endParaRPr lang="es-AR"/>
        </a:p>
      </dgm:t>
    </dgm:pt>
    <dgm:pt modelId="{3883115B-2CB7-4CD6-A59E-8038FB7E8C49}" type="pres">
      <dgm:prSet presAssocID="{1FAB23ED-A6CF-42DB-8FB4-C879A8554FA0}" presName="vertSpace4" presStyleLbl="node1" presStyleIdx="2" presStyleCnt="5"/>
      <dgm:spPr/>
    </dgm:pt>
    <dgm:pt modelId="{F497ECF0-40B5-4657-B015-22CD4F82C59C}" type="pres">
      <dgm:prSet presAssocID="{1FAB23ED-A6CF-42DB-8FB4-C879A8554FA0}" presName="circle4" presStyleLbl="node1" presStyleIdx="3" presStyleCnt="5"/>
      <dgm:spPr>
        <a:solidFill>
          <a:srgbClr val="FF0000"/>
        </a:solidFill>
      </dgm:spPr>
    </dgm:pt>
    <dgm:pt modelId="{7231CD78-A987-4698-AC8D-EBF64670FBD7}" type="pres">
      <dgm:prSet presAssocID="{1FAB23ED-A6CF-42DB-8FB4-C879A8554FA0}" presName="rect4" presStyleLbl="alignAcc1" presStyleIdx="3" presStyleCnt="5"/>
      <dgm:spPr/>
      <dgm:t>
        <a:bodyPr/>
        <a:lstStyle/>
        <a:p>
          <a:endParaRPr lang="es-AR"/>
        </a:p>
      </dgm:t>
    </dgm:pt>
    <dgm:pt modelId="{E5472263-CC62-4B14-BC76-7D66321829A7}" type="pres">
      <dgm:prSet presAssocID="{566B9D32-3790-4EFB-8FF3-C38E13BA2ED5}" presName="vertSpace5" presStyleLbl="node1" presStyleIdx="3" presStyleCnt="5"/>
      <dgm:spPr/>
    </dgm:pt>
    <dgm:pt modelId="{4F95D609-F2D0-43EC-A714-79E1A388CFB5}" type="pres">
      <dgm:prSet presAssocID="{566B9D32-3790-4EFB-8FF3-C38E13BA2ED5}" presName="circle5" presStyleLbl="node1" presStyleIdx="4" presStyleCnt="5"/>
      <dgm:spPr>
        <a:solidFill>
          <a:srgbClr val="C00000"/>
        </a:solidFill>
      </dgm:spPr>
    </dgm:pt>
    <dgm:pt modelId="{B400B974-2E47-4AE7-BB84-C2DC978F4582}" type="pres">
      <dgm:prSet presAssocID="{566B9D32-3790-4EFB-8FF3-C38E13BA2ED5}" presName="rect5" presStyleLbl="alignAcc1" presStyleIdx="4" presStyleCnt="5"/>
      <dgm:spPr/>
      <dgm:t>
        <a:bodyPr/>
        <a:lstStyle/>
        <a:p>
          <a:endParaRPr lang="es-AR"/>
        </a:p>
      </dgm:t>
    </dgm:pt>
    <dgm:pt modelId="{8DE07EB8-9D57-44BA-8EF8-64EFD1617327}" type="pres">
      <dgm:prSet presAssocID="{FFEBC35D-5ED1-4E7A-9703-B01286943B09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16BF1D-1D43-4D17-A109-CAAB08A54B7E}" type="pres">
      <dgm:prSet presAssocID="{FFEBC35D-5ED1-4E7A-9703-B01286943B09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FBC593-1883-4C01-A321-D09B3697542A}" type="pres">
      <dgm:prSet presAssocID="{395B779D-439B-4673-A88A-E6E6D0D25452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BFE5E3F-0364-4F79-B488-00602C107FB2}" type="pres">
      <dgm:prSet presAssocID="{395B779D-439B-4673-A88A-E6E6D0D25452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7C0622-87BF-44DC-A504-9E475F9A7AC0}" type="pres">
      <dgm:prSet presAssocID="{605AE806-6138-4904-A47B-928A5FD777DD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055CB1-8390-4D61-B2A7-EDE1F9C4A1E4}" type="pres">
      <dgm:prSet presAssocID="{605AE806-6138-4904-A47B-928A5FD777DD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C171D8-4405-4646-9F89-5F515FC6FEB9}" type="pres">
      <dgm:prSet presAssocID="{1FAB23ED-A6CF-42DB-8FB4-C879A8554FA0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85B14A5-E6FF-4B71-BEC5-CCC6E29F9ED9}" type="pres">
      <dgm:prSet presAssocID="{1FAB23ED-A6CF-42DB-8FB4-C879A8554FA0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C8C8DD-3133-4B26-A21F-B4D2D6EA704F}" type="pres">
      <dgm:prSet presAssocID="{566B9D32-3790-4EFB-8FF3-C38E13BA2ED5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FCE6A7-B5A3-4D15-9474-15BC30BACC42}" type="pres">
      <dgm:prSet presAssocID="{566B9D32-3790-4EFB-8FF3-C38E13BA2ED5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CEF3313-3C5B-459C-9DAA-7E6BB56102FF}" srcId="{FFEBC35D-5ED1-4E7A-9703-B01286943B09}" destId="{DAC98272-2FA8-44F8-BA13-13FD417F0AEF}" srcOrd="0" destOrd="0" parTransId="{6317535A-CAED-4C84-9AD3-F427BF228643}" sibTransId="{DD8BA893-1A17-4617-9FEC-BFB1CFCB78C6}"/>
    <dgm:cxn modelId="{8046C951-7AB0-4D5C-A914-E90BDE773959}" srcId="{605AE806-6138-4904-A47B-928A5FD777DD}" destId="{FF6DADEE-6F23-465C-84CC-4BD9889E846E}" srcOrd="0" destOrd="0" parTransId="{E25B0E17-0918-4D1E-955B-AD5CE2559278}" sibTransId="{9679B708-AF69-49BE-B2A3-A800EE8559ED}"/>
    <dgm:cxn modelId="{0518752B-67DE-4A7C-8341-5C9D3D0FCF11}" type="presOf" srcId="{1759BA54-24C1-46EF-B0BB-6A355B8B2C7B}" destId="{C85B14A5-E6FF-4B71-BEC5-CCC6E29F9ED9}" srcOrd="0" destOrd="0" presId="urn:microsoft.com/office/officeart/2005/8/layout/target3"/>
    <dgm:cxn modelId="{CAC15DFB-5E2F-48FA-A000-632C6BE87BAC}" type="presOf" srcId="{566B9D32-3790-4EFB-8FF3-C38E13BA2ED5}" destId="{B400B974-2E47-4AE7-BB84-C2DC978F4582}" srcOrd="0" destOrd="0" presId="urn:microsoft.com/office/officeart/2005/8/layout/target3"/>
    <dgm:cxn modelId="{EC9280A9-674A-432C-9BA8-6329F61C0A30}" type="presOf" srcId="{605AE806-6138-4904-A47B-928A5FD777DD}" destId="{3E7C0622-87BF-44DC-A504-9E475F9A7AC0}" srcOrd="1" destOrd="0" presId="urn:microsoft.com/office/officeart/2005/8/layout/target3"/>
    <dgm:cxn modelId="{4B2E7D16-76E3-4EDB-B2D3-92F47C4D1CE9}" type="presOf" srcId="{DAC98272-2FA8-44F8-BA13-13FD417F0AEF}" destId="{EE16BF1D-1D43-4D17-A109-CAAB08A54B7E}" srcOrd="0" destOrd="0" presId="urn:microsoft.com/office/officeart/2005/8/layout/target3"/>
    <dgm:cxn modelId="{0DD0C770-5B8D-48F1-BEAE-6814F6A7E066}" srcId="{395B779D-439B-4673-A88A-E6E6D0D25452}" destId="{E046A309-72C5-4FD5-92D3-185EE3D3296F}" srcOrd="0" destOrd="0" parTransId="{88AA71E9-5AB5-47DB-87DD-D6CC175004B3}" sibTransId="{A1E73F41-B1CF-42C1-81EB-AB950FACFF71}"/>
    <dgm:cxn modelId="{AD703814-3CEF-4E7E-8399-7711FDE54423}" type="presOf" srcId="{566B9D32-3790-4EFB-8FF3-C38E13BA2ED5}" destId="{DBC8C8DD-3133-4B26-A21F-B4D2D6EA704F}" srcOrd="1" destOrd="0" presId="urn:microsoft.com/office/officeart/2005/8/layout/target3"/>
    <dgm:cxn modelId="{FD8BEDD0-DE2E-416C-A0AC-C5A17F81B874}" type="presOf" srcId="{1FAB23ED-A6CF-42DB-8FB4-C879A8554FA0}" destId="{7231CD78-A987-4698-AC8D-EBF64670FBD7}" srcOrd="0" destOrd="0" presId="urn:microsoft.com/office/officeart/2005/8/layout/target3"/>
    <dgm:cxn modelId="{A07BCDEE-BB75-42CE-A791-1A4696925114}" type="presOf" srcId="{F805773F-5E32-4BDC-AEC2-D5A136301263}" destId="{47FCE6A7-B5A3-4D15-9474-15BC30BACC42}" srcOrd="0" destOrd="0" presId="urn:microsoft.com/office/officeart/2005/8/layout/target3"/>
    <dgm:cxn modelId="{AD5C43FC-9B0B-475A-91CB-9CFFB56CD5CC}" type="presOf" srcId="{395B779D-439B-4673-A88A-E6E6D0D25452}" destId="{FBE2E0D5-1E1C-4F0A-826E-A2C239EEC7F7}" srcOrd="0" destOrd="0" presId="urn:microsoft.com/office/officeart/2005/8/layout/target3"/>
    <dgm:cxn modelId="{48F75D22-A702-4C78-8D53-1483415FD3C9}" srcId="{1FAB23ED-A6CF-42DB-8FB4-C879A8554FA0}" destId="{1759BA54-24C1-46EF-B0BB-6A355B8B2C7B}" srcOrd="0" destOrd="0" parTransId="{E1CCF8EC-71DE-4C1A-BF3E-9BA4B30F8A17}" sibTransId="{08172A38-B062-4CDD-82AE-B7F33E596EF0}"/>
    <dgm:cxn modelId="{E3C21217-EDE9-4632-8A24-B3D3BA0E38D8}" srcId="{19DB9D52-7BD4-4F4E-A5BE-3B55411E6B24}" destId="{605AE806-6138-4904-A47B-928A5FD777DD}" srcOrd="2" destOrd="0" parTransId="{A9987F8B-A4B6-4EAE-A65A-2615AEB227F2}" sibTransId="{F558C91C-BE99-436D-B408-CA98B89C86A5}"/>
    <dgm:cxn modelId="{1997A871-C9F0-44BC-A17C-33F753270BB0}" type="presOf" srcId="{FFEBC35D-5ED1-4E7A-9703-B01286943B09}" destId="{8DE07EB8-9D57-44BA-8EF8-64EFD1617327}" srcOrd="1" destOrd="0" presId="urn:microsoft.com/office/officeart/2005/8/layout/target3"/>
    <dgm:cxn modelId="{95F59AE7-5E50-4EA2-A062-DB20993DA35B}" srcId="{19DB9D52-7BD4-4F4E-A5BE-3B55411E6B24}" destId="{1FAB23ED-A6CF-42DB-8FB4-C879A8554FA0}" srcOrd="3" destOrd="0" parTransId="{C8FD8A96-2F09-4939-8C35-6715785DF49A}" sibTransId="{F955399A-095F-47AC-A9D7-9AEB74B2D607}"/>
    <dgm:cxn modelId="{140CCB97-8440-4553-9C66-E40B16B6E086}" srcId="{19DB9D52-7BD4-4F4E-A5BE-3B55411E6B24}" destId="{566B9D32-3790-4EFB-8FF3-C38E13BA2ED5}" srcOrd="4" destOrd="0" parTransId="{6087BCF3-845A-4DB9-B370-47C5B7E540BF}" sibTransId="{2D72C911-B6DF-4D6E-94C5-CD8D430C6B7A}"/>
    <dgm:cxn modelId="{FA25BB04-BFB5-4052-951C-CE63764E1B01}" type="presOf" srcId="{FFEBC35D-5ED1-4E7A-9703-B01286943B09}" destId="{CE76A902-7241-42C7-BEE3-EDF99AD05DD1}" srcOrd="0" destOrd="0" presId="urn:microsoft.com/office/officeart/2005/8/layout/target3"/>
    <dgm:cxn modelId="{48D21D50-6416-4A1A-9CD4-219B7FC8B983}" srcId="{566B9D32-3790-4EFB-8FF3-C38E13BA2ED5}" destId="{F805773F-5E32-4BDC-AEC2-D5A136301263}" srcOrd="0" destOrd="0" parTransId="{F5E96185-2B09-4148-8DA9-ACDA704660EE}" sibTransId="{BED79895-C496-422B-8B82-2AED2DE8A0EA}"/>
    <dgm:cxn modelId="{A1B78D27-AC11-4583-BD02-C92AEF2648DE}" type="presOf" srcId="{E046A309-72C5-4FD5-92D3-185EE3D3296F}" destId="{CBFE5E3F-0364-4F79-B488-00602C107FB2}" srcOrd="0" destOrd="0" presId="urn:microsoft.com/office/officeart/2005/8/layout/target3"/>
    <dgm:cxn modelId="{FC34D67D-0623-42DF-9BCE-5665FCA9135F}" type="presOf" srcId="{605AE806-6138-4904-A47B-928A5FD777DD}" destId="{FAAB1D27-7B22-473F-9756-5637E29F3D44}" srcOrd="0" destOrd="0" presId="urn:microsoft.com/office/officeart/2005/8/layout/target3"/>
    <dgm:cxn modelId="{A509F47C-0C3C-469C-85E7-D6B050AB200C}" srcId="{19DB9D52-7BD4-4F4E-A5BE-3B55411E6B24}" destId="{395B779D-439B-4673-A88A-E6E6D0D25452}" srcOrd="1" destOrd="0" parTransId="{60072A8B-C217-442F-BCB4-7E681EA6D172}" sibTransId="{BD0761E4-0713-4D3A-BBFB-639279B9B19F}"/>
    <dgm:cxn modelId="{9F31440A-8E60-45E3-AD1B-DB6F4A1AF01A}" type="presOf" srcId="{395B779D-439B-4673-A88A-E6E6D0D25452}" destId="{D9FBC593-1883-4C01-A321-D09B3697542A}" srcOrd="1" destOrd="0" presId="urn:microsoft.com/office/officeart/2005/8/layout/target3"/>
    <dgm:cxn modelId="{1978C772-C054-4893-9CE8-E03F065633E0}" type="presOf" srcId="{19DB9D52-7BD4-4F4E-A5BE-3B55411E6B24}" destId="{0F1C79D1-F0DD-4C44-B63A-90953F22B642}" srcOrd="0" destOrd="0" presId="urn:microsoft.com/office/officeart/2005/8/layout/target3"/>
    <dgm:cxn modelId="{D688B1A8-2DB9-437F-8E44-E95D6DFFF591}" srcId="{19DB9D52-7BD4-4F4E-A5BE-3B55411E6B24}" destId="{FFEBC35D-5ED1-4E7A-9703-B01286943B09}" srcOrd="0" destOrd="0" parTransId="{4EAAF4ED-2A70-43F8-8BEF-95D859D24A3A}" sibTransId="{DDABEA47-F1F9-4E72-8282-17859173663F}"/>
    <dgm:cxn modelId="{5BEC41A7-E522-475F-A013-B652E274694A}" type="presOf" srcId="{FF6DADEE-6F23-465C-84CC-4BD9889E846E}" destId="{45055CB1-8390-4D61-B2A7-EDE1F9C4A1E4}" srcOrd="0" destOrd="0" presId="urn:microsoft.com/office/officeart/2005/8/layout/target3"/>
    <dgm:cxn modelId="{6EDD4A47-D929-4E7F-BF91-45017695258E}" type="presOf" srcId="{1FAB23ED-A6CF-42DB-8FB4-C879A8554FA0}" destId="{1EC171D8-4405-4646-9F89-5F515FC6FEB9}" srcOrd="1" destOrd="0" presId="urn:microsoft.com/office/officeart/2005/8/layout/target3"/>
    <dgm:cxn modelId="{CF3FD786-8667-429A-B328-497792B9BA19}" type="presParOf" srcId="{0F1C79D1-F0DD-4C44-B63A-90953F22B642}" destId="{C9855B0D-5A49-4E5C-BF90-399959F3E48B}" srcOrd="0" destOrd="0" presId="urn:microsoft.com/office/officeart/2005/8/layout/target3"/>
    <dgm:cxn modelId="{8F9E574D-C12C-42AE-8D6B-40D4BA8B166E}" type="presParOf" srcId="{0F1C79D1-F0DD-4C44-B63A-90953F22B642}" destId="{FD4D38E8-0707-4A63-A9DE-63760BA6A664}" srcOrd="1" destOrd="0" presId="urn:microsoft.com/office/officeart/2005/8/layout/target3"/>
    <dgm:cxn modelId="{E6F2BEE6-1A93-4E4B-8EC3-CB89BF458653}" type="presParOf" srcId="{0F1C79D1-F0DD-4C44-B63A-90953F22B642}" destId="{CE76A902-7241-42C7-BEE3-EDF99AD05DD1}" srcOrd="2" destOrd="0" presId="urn:microsoft.com/office/officeart/2005/8/layout/target3"/>
    <dgm:cxn modelId="{AE2CDFD4-0FD8-4657-A9AC-E96A99C24817}" type="presParOf" srcId="{0F1C79D1-F0DD-4C44-B63A-90953F22B642}" destId="{27905BED-C9EF-49A8-A1F9-42BE4C4B9092}" srcOrd="3" destOrd="0" presId="urn:microsoft.com/office/officeart/2005/8/layout/target3"/>
    <dgm:cxn modelId="{393022B0-759D-4B45-8EDD-98FB1427584A}" type="presParOf" srcId="{0F1C79D1-F0DD-4C44-B63A-90953F22B642}" destId="{EA9D7F3A-54D1-4FCF-B04B-A9CFE0872771}" srcOrd="4" destOrd="0" presId="urn:microsoft.com/office/officeart/2005/8/layout/target3"/>
    <dgm:cxn modelId="{61D91C0C-007C-48CA-B13B-59389B4DED84}" type="presParOf" srcId="{0F1C79D1-F0DD-4C44-B63A-90953F22B642}" destId="{FBE2E0D5-1E1C-4F0A-826E-A2C239EEC7F7}" srcOrd="5" destOrd="0" presId="urn:microsoft.com/office/officeart/2005/8/layout/target3"/>
    <dgm:cxn modelId="{3B934702-FC71-454D-AA2F-369DE78F1E62}" type="presParOf" srcId="{0F1C79D1-F0DD-4C44-B63A-90953F22B642}" destId="{0F7932A0-A9F9-4DD2-93CB-4B98FFEC9E3C}" srcOrd="6" destOrd="0" presId="urn:microsoft.com/office/officeart/2005/8/layout/target3"/>
    <dgm:cxn modelId="{F8CBA037-A718-43AB-9EF5-85DA018803A8}" type="presParOf" srcId="{0F1C79D1-F0DD-4C44-B63A-90953F22B642}" destId="{BD172913-A650-4040-8DA5-5F8B95E2311B}" srcOrd="7" destOrd="0" presId="urn:microsoft.com/office/officeart/2005/8/layout/target3"/>
    <dgm:cxn modelId="{9979E779-2DAF-41CE-89EB-0C83F01A5084}" type="presParOf" srcId="{0F1C79D1-F0DD-4C44-B63A-90953F22B642}" destId="{FAAB1D27-7B22-473F-9756-5637E29F3D44}" srcOrd="8" destOrd="0" presId="urn:microsoft.com/office/officeart/2005/8/layout/target3"/>
    <dgm:cxn modelId="{8BFEE83B-5B54-4C68-8BBA-7709F7B16533}" type="presParOf" srcId="{0F1C79D1-F0DD-4C44-B63A-90953F22B642}" destId="{3883115B-2CB7-4CD6-A59E-8038FB7E8C49}" srcOrd="9" destOrd="0" presId="urn:microsoft.com/office/officeart/2005/8/layout/target3"/>
    <dgm:cxn modelId="{D28DFED4-9694-417C-87FF-B776C5D388FA}" type="presParOf" srcId="{0F1C79D1-F0DD-4C44-B63A-90953F22B642}" destId="{F497ECF0-40B5-4657-B015-22CD4F82C59C}" srcOrd="10" destOrd="0" presId="urn:microsoft.com/office/officeart/2005/8/layout/target3"/>
    <dgm:cxn modelId="{FB8EBF5C-496E-4805-BC80-E29E0D3935CB}" type="presParOf" srcId="{0F1C79D1-F0DD-4C44-B63A-90953F22B642}" destId="{7231CD78-A987-4698-AC8D-EBF64670FBD7}" srcOrd="11" destOrd="0" presId="urn:microsoft.com/office/officeart/2005/8/layout/target3"/>
    <dgm:cxn modelId="{7DCE8629-7343-4F2E-B5ED-C5E113FFAD5C}" type="presParOf" srcId="{0F1C79D1-F0DD-4C44-B63A-90953F22B642}" destId="{E5472263-CC62-4B14-BC76-7D66321829A7}" srcOrd="12" destOrd="0" presId="urn:microsoft.com/office/officeart/2005/8/layout/target3"/>
    <dgm:cxn modelId="{437BBC24-1E52-4E2A-90D6-07FD6D59DE28}" type="presParOf" srcId="{0F1C79D1-F0DD-4C44-B63A-90953F22B642}" destId="{4F95D609-F2D0-43EC-A714-79E1A388CFB5}" srcOrd="13" destOrd="0" presId="urn:microsoft.com/office/officeart/2005/8/layout/target3"/>
    <dgm:cxn modelId="{4AA8659C-0EF1-4869-BF74-D0FB2A48ABD4}" type="presParOf" srcId="{0F1C79D1-F0DD-4C44-B63A-90953F22B642}" destId="{B400B974-2E47-4AE7-BB84-C2DC978F4582}" srcOrd="14" destOrd="0" presId="urn:microsoft.com/office/officeart/2005/8/layout/target3"/>
    <dgm:cxn modelId="{A432CCE0-942D-405B-8BB9-89D744A45FC0}" type="presParOf" srcId="{0F1C79D1-F0DD-4C44-B63A-90953F22B642}" destId="{8DE07EB8-9D57-44BA-8EF8-64EFD1617327}" srcOrd="15" destOrd="0" presId="urn:microsoft.com/office/officeart/2005/8/layout/target3"/>
    <dgm:cxn modelId="{8C290E85-AE4B-4846-B362-AEE8757D0F4A}" type="presParOf" srcId="{0F1C79D1-F0DD-4C44-B63A-90953F22B642}" destId="{EE16BF1D-1D43-4D17-A109-CAAB08A54B7E}" srcOrd="16" destOrd="0" presId="urn:microsoft.com/office/officeart/2005/8/layout/target3"/>
    <dgm:cxn modelId="{8B7DC2CC-1FF3-428D-A1E8-16A4E5B3D34A}" type="presParOf" srcId="{0F1C79D1-F0DD-4C44-B63A-90953F22B642}" destId="{D9FBC593-1883-4C01-A321-D09B3697542A}" srcOrd="17" destOrd="0" presId="urn:microsoft.com/office/officeart/2005/8/layout/target3"/>
    <dgm:cxn modelId="{BB2F1842-1A17-4CF2-AB16-6DDDA7F71046}" type="presParOf" srcId="{0F1C79D1-F0DD-4C44-B63A-90953F22B642}" destId="{CBFE5E3F-0364-4F79-B488-00602C107FB2}" srcOrd="18" destOrd="0" presId="urn:microsoft.com/office/officeart/2005/8/layout/target3"/>
    <dgm:cxn modelId="{E45C00E3-112E-43A1-84EB-ABAF0B977F56}" type="presParOf" srcId="{0F1C79D1-F0DD-4C44-B63A-90953F22B642}" destId="{3E7C0622-87BF-44DC-A504-9E475F9A7AC0}" srcOrd="19" destOrd="0" presId="urn:microsoft.com/office/officeart/2005/8/layout/target3"/>
    <dgm:cxn modelId="{AE6DEB9A-40C6-44C5-8034-9ED8C14044D1}" type="presParOf" srcId="{0F1C79D1-F0DD-4C44-B63A-90953F22B642}" destId="{45055CB1-8390-4D61-B2A7-EDE1F9C4A1E4}" srcOrd="20" destOrd="0" presId="urn:microsoft.com/office/officeart/2005/8/layout/target3"/>
    <dgm:cxn modelId="{B79BD0AD-0F0E-4596-A9BA-A8BD395EEEC5}" type="presParOf" srcId="{0F1C79D1-F0DD-4C44-B63A-90953F22B642}" destId="{1EC171D8-4405-4646-9F89-5F515FC6FEB9}" srcOrd="21" destOrd="0" presId="urn:microsoft.com/office/officeart/2005/8/layout/target3"/>
    <dgm:cxn modelId="{2E784CBD-E5A8-4635-9641-FB9A16DC9534}" type="presParOf" srcId="{0F1C79D1-F0DD-4C44-B63A-90953F22B642}" destId="{C85B14A5-E6FF-4B71-BEC5-CCC6E29F9ED9}" srcOrd="22" destOrd="0" presId="urn:microsoft.com/office/officeart/2005/8/layout/target3"/>
    <dgm:cxn modelId="{7740D721-8225-457A-BF8A-1D54D7A1986A}" type="presParOf" srcId="{0F1C79D1-F0DD-4C44-B63A-90953F22B642}" destId="{DBC8C8DD-3133-4B26-A21F-B4D2D6EA704F}" srcOrd="23" destOrd="0" presId="urn:microsoft.com/office/officeart/2005/8/layout/target3"/>
    <dgm:cxn modelId="{61E712AB-A878-4C9C-B849-9FBC358B3369}" type="presParOf" srcId="{0F1C79D1-F0DD-4C44-B63A-90953F22B642}" destId="{47FCE6A7-B5A3-4D15-9474-15BC30BACC42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4E9BE1-433A-4E92-88FD-3C8FAAFDAAE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13485B5-C881-454F-B9E3-D0307DB92A25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2400" b="1" dirty="0" smtClean="0"/>
            <a:t>De protección</a:t>
          </a:r>
          <a:endParaRPr lang="es-AR" sz="2400" b="1" dirty="0"/>
        </a:p>
      </dgm:t>
    </dgm:pt>
    <dgm:pt modelId="{EBBDBEB5-780B-44A8-8BFA-4731DE672E31}" type="parTrans" cxnId="{6CE0FB78-BEB9-4933-81A8-6C3E30630631}">
      <dgm:prSet/>
      <dgm:spPr/>
      <dgm:t>
        <a:bodyPr/>
        <a:lstStyle/>
        <a:p>
          <a:endParaRPr lang="es-AR"/>
        </a:p>
      </dgm:t>
    </dgm:pt>
    <dgm:pt modelId="{5120C841-6F64-4916-9B49-A6D5F75B32AE}" type="sibTrans" cxnId="{6CE0FB78-BEB9-4933-81A8-6C3E30630631}">
      <dgm:prSet/>
      <dgm:spPr/>
      <dgm:t>
        <a:bodyPr/>
        <a:lstStyle/>
        <a:p>
          <a:endParaRPr lang="es-AR"/>
        </a:p>
      </dgm:t>
    </dgm:pt>
    <dgm:pt modelId="{ED459F43-40A8-47AF-B4D7-FA9081467E19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2400" b="1" dirty="0" smtClean="0"/>
            <a:t>De marketing</a:t>
          </a:r>
          <a:endParaRPr lang="es-AR" sz="2400" b="1" dirty="0"/>
        </a:p>
      </dgm:t>
    </dgm:pt>
    <dgm:pt modelId="{8F8BEE50-1CD2-4978-BBE3-48A0DBB0EC05}" type="parTrans" cxnId="{20832752-6D70-45D4-B2F8-CE0521A03736}">
      <dgm:prSet/>
      <dgm:spPr/>
      <dgm:t>
        <a:bodyPr/>
        <a:lstStyle/>
        <a:p>
          <a:endParaRPr lang="es-AR"/>
        </a:p>
      </dgm:t>
    </dgm:pt>
    <dgm:pt modelId="{B2FA7FB2-6200-4228-A100-5B6757DD6B98}" type="sibTrans" cxnId="{20832752-6D70-45D4-B2F8-CE0521A03736}">
      <dgm:prSet/>
      <dgm:spPr/>
      <dgm:t>
        <a:bodyPr/>
        <a:lstStyle/>
        <a:p>
          <a:endParaRPr lang="es-AR"/>
        </a:p>
      </dgm:t>
    </dgm:pt>
    <dgm:pt modelId="{ED71D995-7B6A-40E7-B6EB-DBE7CBCDCA3F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2400" b="1" dirty="0" smtClean="0"/>
            <a:t>Económicas</a:t>
          </a:r>
          <a:endParaRPr lang="es-AR" sz="2400" b="1" dirty="0"/>
        </a:p>
      </dgm:t>
    </dgm:pt>
    <dgm:pt modelId="{B840654B-9505-4167-9B00-89C344179373}" type="parTrans" cxnId="{E33C096D-792C-4385-840A-1D1C3AA4DB68}">
      <dgm:prSet/>
      <dgm:spPr/>
      <dgm:t>
        <a:bodyPr/>
        <a:lstStyle/>
        <a:p>
          <a:endParaRPr lang="es-AR"/>
        </a:p>
      </dgm:t>
    </dgm:pt>
    <dgm:pt modelId="{42F62EEE-0000-43A3-AFB1-2532A73AD376}" type="sibTrans" cxnId="{E33C096D-792C-4385-840A-1D1C3AA4DB68}">
      <dgm:prSet/>
      <dgm:spPr/>
      <dgm:t>
        <a:bodyPr/>
        <a:lstStyle/>
        <a:p>
          <a:endParaRPr lang="es-AR"/>
        </a:p>
      </dgm:t>
    </dgm:pt>
    <dgm:pt modelId="{EB2B1500-454B-4455-A507-02F3AA6C87B4}">
      <dgm:prSet phldrT="[Texto]"/>
      <dgm:spPr>
        <a:solidFill>
          <a:schemeClr val="tx1"/>
        </a:solidFill>
      </dgm:spPr>
      <dgm:t>
        <a:bodyPr/>
        <a:lstStyle/>
        <a:p>
          <a:r>
            <a:rPr lang="es-AR" dirty="0" smtClean="0"/>
            <a:t>Daños </a:t>
          </a:r>
          <a:r>
            <a:rPr lang="es-AR" dirty="0" err="1" smtClean="0"/>
            <a:t>fisicos</a:t>
          </a:r>
          <a:r>
            <a:rPr lang="es-AR" dirty="0" smtClean="0"/>
            <a:t>, mecánicos o medioambientales entre salida de fábrica y llegada a manos del consumidor</a:t>
          </a:r>
          <a:endParaRPr lang="es-AR" dirty="0"/>
        </a:p>
      </dgm:t>
    </dgm:pt>
    <dgm:pt modelId="{A7ED116B-FC1F-49A2-ABD2-DEEDA44F4BA8}" type="parTrans" cxnId="{C3BC498C-38D5-44B6-974B-7D044F932349}">
      <dgm:prSet/>
      <dgm:spPr/>
    </dgm:pt>
    <dgm:pt modelId="{3B119654-3C8E-45D6-A328-44B05C4AC8B1}" type="sibTrans" cxnId="{C3BC498C-38D5-44B6-974B-7D044F932349}">
      <dgm:prSet/>
      <dgm:spPr/>
    </dgm:pt>
    <dgm:pt modelId="{6A653B02-6236-4311-8FBC-46F74CC62B82}">
      <dgm:prSet phldrT="[Texto]"/>
      <dgm:spPr>
        <a:solidFill>
          <a:schemeClr val="tx1"/>
        </a:solidFill>
      </dgm:spPr>
      <dgm:t>
        <a:bodyPr/>
        <a:lstStyle/>
        <a:p>
          <a:r>
            <a:rPr lang="es-AR" dirty="0" smtClean="0"/>
            <a:t>Llamar la atención del consumidor, enseñar a utilizar el producto, informar sobre sus características y motivar la recompra</a:t>
          </a:r>
          <a:endParaRPr lang="es-AR" dirty="0"/>
        </a:p>
      </dgm:t>
    </dgm:pt>
    <dgm:pt modelId="{CE3F12D3-B033-4EB4-8ACD-19C22E6F5251}" type="parTrans" cxnId="{BAD45A3C-A512-4731-BF5D-84E41AC26FC0}">
      <dgm:prSet/>
      <dgm:spPr/>
    </dgm:pt>
    <dgm:pt modelId="{38B3A432-EA48-483B-A583-B466F7DC38BD}" type="sibTrans" cxnId="{BAD45A3C-A512-4731-BF5D-84E41AC26FC0}">
      <dgm:prSet/>
      <dgm:spPr/>
    </dgm:pt>
    <dgm:pt modelId="{4C6E4B6B-6D9B-4434-9544-6DB5C37734EF}">
      <dgm:prSet phldrT="[Texto]"/>
      <dgm:spPr>
        <a:solidFill>
          <a:schemeClr val="tx1"/>
        </a:solidFill>
      </dgm:spPr>
      <dgm:t>
        <a:bodyPr/>
        <a:lstStyle/>
        <a:p>
          <a:r>
            <a:rPr lang="es-AR" dirty="0" smtClean="0"/>
            <a:t>Equilibrio entre protección, performance y apariencia</a:t>
          </a:r>
          <a:endParaRPr lang="es-AR" dirty="0"/>
        </a:p>
      </dgm:t>
    </dgm:pt>
    <dgm:pt modelId="{AA3CD257-DEDF-4C43-A657-25A3C1AB239C}" type="parTrans" cxnId="{EB48E2B4-D50B-4B7E-A09B-1081E63D3316}">
      <dgm:prSet/>
      <dgm:spPr/>
    </dgm:pt>
    <dgm:pt modelId="{589F2952-6360-47B5-AE87-536BD7BA3482}" type="sibTrans" cxnId="{EB48E2B4-D50B-4B7E-A09B-1081E63D3316}">
      <dgm:prSet/>
      <dgm:spPr/>
    </dgm:pt>
    <dgm:pt modelId="{9A20EC1D-B552-437C-B675-A3AED7448C92}" type="pres">
      <dgm:prSet presAssocID="{DF4E9BE1-433A-4E92-88FD-3C8FAAFDAA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728B6B6-A300-4BD6-BE0E-503AEFE199FD}" type="pres">
      <dgm:prSet presAssocID="{913485B5-C881-454F-B9E3-D0307DB92A25}" presName="parentLin" presStyleCnt="0"/>
      <dgm:spPr/>
    </dgm:pt>
    <dgm:pt modelId="{CFC82AE6-5B18-49F4-877F-8D4DBF1B6B97}" type="pres">
      <dgm:prSet presAssocID="{913485B5-C881-454F-B9E3-D0307DB92A25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8848A3E0-B8FC-4438-AA98-A865A4DB0AD4}" type="pres">
      <dgm:prSet presAssocID="{913485B5-C881-454F-B9E3-D0307DB92A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67A777-A59F-43B6-B633-1138192F6AD1}" type="pres">
      <dgm:prSet presAssocID="{913485B5-C881-454F-B9E3-D0307DB92A25}" presName="negativeSpace" presStyleCnt="0"/>
      <dgm:spPr/>
    </dgm:pt>
    <dgm:pt modelId="{EE465FFB-A9AE-4E51-A2F8-23F45CE35551}" type="pres">
      <dgm:prSet presAssocID="{913485B5-C881-454F-B9E3-D0307DB92A2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454C74-6D57-4E44-BD1B-03BFE14279DA}" type="pres">
      <dgm:prSet presAssocID="{5120C841-6F64-4916-9B49-A6D5F75B32AE}" presName="spaceBetweenRectangles" presStyleCnt="0"/>
      <dgm:spPr/>
    </dgm:pt>
    <dgm:pt modelId="{5A9011BF-A3B6-431D-8AC1-9E93EF8623C9}" type="pres">
      <dgm:prSet presAssocID="{ED459F43-40A8-47AF-B4D7-FA9081467E19}" presName="parentLin" presStyleCnt="0"/>
      <dgm:spPr/>
    </dgm:pt>
    <dgm:pt modelId="{BFC8A68F-2320-4E88-A3EF-B1A0499CEF5F}" type="pres">
      <dgm:prSet presAssocID="{ED459F43-40A8-47AF-B4D7-FA9081467E19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086BFE0F-52AE-412D-960C-42324162B0F2}" type="pres">
      <dgm:prSet presAssocID="{ED459F43-40A8-47AF-B4D7-FA9081467E1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BE2DBA-7507-44A0-816A-7518EB1E2DE6}" type="pres">
      <dgm:prSet presAssocID="{ED459F43-40A8-47AF-B4D7-FA9081467E19}" presName="negativeSpace" presStyleCnt="0"/>
      <dgm:spPr/>
    </dgm:pt>
    <dgm:pt modelId="{BDE66BB3-D415-4126-ABE3-31C913CB1404}" type="pres">
      <dgm:prSet presAssocID="{ED459F43-40A8-47AF-B4D7-FA9081467E1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A2C02A-4072-4E58-B60D-8F68D339BC12}" type="pres">
      <dgm:prSet presAssocID="{B2FA7FB2-6200-4228-A100-5B6757DD6B98}" presName="spaceBetweenRectangles" presStyleCnt="0"/>
      <dgm:spPr/>
    </dgm:pt>
    <dgm:pt modelId="{E032374D-9656-4320-97E5-0ACC891C2B28}" type="pres">
      <dgm:prSet presAssocID="{ED71D995-7B6A-40E7-B6EB-DBE7CBCDCA3F}" presName="parentLin" presStyleCnt="0"/>
      <dgm:spPr/>
    </dgm:pt>
    <dgm:pt modelId="{6C227A7C-FB57-4257-99B8-D2CD5D75A354}" type="pres">
      <dgm:prSet presAssocID="{ED71D995-7B6A-40E7-B6EB-DBE7CBCDCA3F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7630C5E0-E82D-43AA-A354-5634F984AEBC}" type="pres">
      <dgm:prSet presAssocID="{ED71D995-7B6A-40E7-B6EB-DBE7CBCDCA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FEDB167-35DD-4DD3-97E3-4BF4A4108BC0}" type="pres">
      <dgm:prSet presAssocID="{ED71D995-7B6A-40E7-B6EB-DBE7CBCDCA3F}" presName="negativeSpace" presStyleCnt="0"/>
      <dgm:spPr/>
    </dgm:pt>
    <dgm:pt modelId="{F6C5D2C7-1BCC-4749-B165-C1D70C57FFBE}" type="pres">
      <dgm:prSet presAssocID="{ED71D995-7B6A-40E7-B6EB-DBE7CBCDCA3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AD45A3C-A512-4731-BF5D-84E41AC26FC0}" srcId="{ED459F43-40A8-47AF-B4D7-FA9081467E19}" destId="{6A653B02-6236-4311-8FBC-46F74CC62B82}" srcOrd="0" destOrd="0" parTransId="{CE3F12D3-B033-4EB4-8ACD-19C22E6F5251}" sibTransId="{38B3A432-EA48-483B-A583-B466F7DC38BD}"/>
    <dgm:cxn modelId="{24943A2F-33A2-4646-B214-01BED554E6FF}" type="presOf" srcId="{913485B5-C881-454F-B9E3-D0307DB92A25}" destId="{CFC82AE6-5B18-49F4-877F-8D4DBF1B6B97}" srcOrd="0" destOrd="0" presId="urn:microsoft.com/office/officeart/2005/8/layout/list1"/>
    <dgm:cxn modelId="{0A2253D8-31CB-4FFA-A026-ACA3741D977B}" type="presOf" srcId="{EB2B1500-454B-4455-A507-02F3AA6C87B4}" destId="{EE465FFB-A9AE-4E51-A2F8-23F45CE35551}" srcOrd="0" destOrd="0" presId="urn:microsoft.com/office/officeart/2005/8/layout/list1"/>
    <dgm:cxn modelId="{1C032FBE-17E0-4873-BBC9-523AF63E8F28}" type="presOf" srcId="{913485B5-C881-454F-B9E3-D0307DB92A25}" destId="{8848A3E0-B8FC-4438-AA98-A865A4DB0AD4}" srcOrd="1" destOrd="0" presId="urn:microsoft.com/office/officeart/2005/8/layout/list1"/>
    <dgm:cxn modelId="{637C651C-2C72-4BE2-BB26-17BF5CE5A76A}" type="presOf" srcId="{ED459F43-40A8-47AF-B4D7-FA9081467E19}" destId="{086BFE0F-52AE-412D-960C-42324162B0F2}" srcOrd="1" destOrd="0" presId="urn:microsoft.com/office/officeart/2005/8/layout/list1"/>
    <dgm:cxn modelId="{20832752-6D70-45D4-B2F8-CE0521A03736}" srcId="{DF4E9BE1-433A-4E92-88FD-3C8FAAFDAAE1}" destId="{ED459F43-40A8-47AF-B4D7-FA9081467E19}" srcOrd="1" destOrd="0" parTransId="{8F8BEE50-1CD2-4978-BBE3-48A0DBB0EC05}" sibTransId="{B2FA7FB2-6200-4228-A100-5B6757DD6B98}"/>
    <dgm:cxn modelId="{21F905D1-13A8-455B-8740-016F16EDE2D3}" type="presOf" srcId="{ED71D995-7B6A-40E7-B6EB-DBE7CBCDCA3F}" destId="{6C227A7C-FB57-4257-99B8-D2CD5D75A354}" srcOrd="0" destOrd="0" presId="urn:microsoft.com/office/officeart/2005/8/layout/list1"/>
    <dgm:cxn modelId="{E8736858-40E8-4D8C-B58F-2ECF6BE6898B}" type="presOf" srcId="{4C6E4B6B-6D9B-4434-9544-6DB5C37734EF}" destId="{F6C5D2C7-1BCC-4749-B165-C1D70C57FFBE}" srcOrd="0" destOrd="0" presId="urn:microsoft.com/office/officeart/2005/8/layout/list1"/>
    <dgm:cxn modelId="{E74DFD78-77C3-403A-B4CC-14B602E06DA6}" type="presOf" srcId="{DF4E9BE1-433A-4E92-88FD-3C8FAAFDAAE1}" destId="{9A20EC1D-B552-437C-B675-A3AED7448C92}" srcOrd="0" destOrd="0" presId="urn:microsoft.com/office/officeart/2005/8/layout/list1"/>
    <dgm:cxn modelId="{6CE0FB78-BEB9-4933-81A8-6C3E30630631}" srcId="{DF4E9BE1-433A-4E92-88FD-3C8FAAFDAAE1}" destId="{913485B5-C881-454F-B9E3-D0307DB92A25}" srcOrd="0" destOrd="0" parTransId="{EBBDBEB5-780B-44A8-8BFA-4731DE672E31}" sibTransId="{5120C841-6F64-4916-9B49-A6D5F75B32AE}"/>
    <dgm:cxn modelId="{25A616A3-E8EB-46BC-AA46-4EA60B0A976A}" type="presOf" srcId="{ED459F43-40A8-47AF-B4D7-FA9081467E19}" destId="{BFC8A68F-2320-4E88-A3EF-B1A0499CEF5F}" srcOrd="0" destOrd="0" presId="urn:microsoft.com/office/officeart/2005/8/layout/list1"/>
    <dgm:cxn modelId="{E33C096D-792C-4385-840A-1D1C3AA4DB68}" srcId="{DF4E9BE1-433A-4E92-88FD-3C8FAAFDAAE1}" destId="{ED71D995-7B6A-40E7-B6EB-DBE7CBCDCA3F}" srcOrd="2" destOrd="0" parTransId="{B840654B-9505-4167-9B00-89C344179373}" sibTransId="{42F62EEE-0000-43A3-AFB1-2532A73AD376}"/>
    <dgm:cxn modelId="{EB48E2B4-D50B-4B7E-A09B-1081E63D3316}" srcId="{ED71D995-7B6A-40E7-B6EB-DBE7CBCDCA3F}" destId="{4C6E4B6B-6D9B-4434-9544-6DB5C37734EF}" srcOrd="0" destOrd="0" parTransId="{AA3CD257-DEDF-4C43-A657-25A3C1AB239C}" sibTransId="{589F2952-6360-47B5-AE87-536BD7BA3482}"/>
    <dgm:cxn modelId="{C3BC498C-38D5-44B6-974B-7D044F932349}" srcId="{913485B5-C881-454F-B9E3-D0307DB92A25}" destId="{EB2B1500-454B-4455-A507-02F3AA6C87B4}" srcOrd="0" destOrd="0" parTransId="{A7ED116B-FC1F-49A2-ABD2-DEEDA44F4BA8}" sibTransId="{3B119654-3C8E-45D6-A328-44B05C4AC8B1}"/>
    <dgm:cxn modelId="{70E5494B-630D-4A78-8EFE-01E508EAA23B}" type="presOf" srcId="{ED71D995-7B6A-40E7-B6EB-DBE7CBCDCA3F}" destId="{7630C5E0-E82D-43AA-A354-5634F984AEBC}" srcOrd="1" destOrd="0" presId="urn:microsoft.com/office/officeart/2005/8/layout/list1"/>
    <dgm:cxn modelId="{16F04E29-F256-4382-8BBD-882D06BD6B97}" type="presOf" srcId="{6A653B02-6236-4311-8FBC-46F74CC62B82}" destId="{BDE66BB3-D415-4126-ABE3-31C913CB1404}" srcOrd="0" destOrd="0" presId="urn:microsoft.com/office/officeart/2005/8/layout/list1"/>
    <dgm:cxn modelId="{25B3DE9B-C5F9-4EC6-9E34-CE3445E29F38}" type="presParOf" srcId="{9A20EC1D-B552-437C-B675-A3AED7448C92}" destId="{A728B6B6-A300-4BD6-BE0E-503AEFE199FD}" srcOrd="0" destOrd="0" presId="urn:microsoft.com/office/officeart/2005/8/layout/list1"/>
    <dgm:cxn modelId="{C1142DC7-AD4B-4EA9-9AD5-E4E3AA6735FD}" type="presParOf" srcId="{A728B6B6-A300-4BD6-BE0E-503AEFE199FD}" destId="{CFC82AE6-5B18-49F4-877F-8D4DBF1B6B97}" srcOrd="0" destOrd="0" presId="urn:microsoft.com/office/officeart/2005/8/layout/list1"/>
    <dgm:cxn modelId="{6A27F6AA-A688-42C0-A2D7-AE1DB403D9F9}" type="presParOf" srcId="{A728B6B6-A300-4BD6-BE0E-503AEFE199FD}" destId="{8848A3E0-B8FC-4438-AA98-A865A4DB0AD4}" srcOrd="1" destOrd="0" presId="urn:microsoft.com/office/officeart/2005/8/layout/list1"/>
    <dgm:cxn modelId="{B3AFAA19-FDF2-43C3-86B8-488B420E4D89}" type="presParOf" srcId="{9A20EC1D-B552-437C-B675-A3AED7448C92}" destId="{A467A777-A59F-43B6-B633-1138192F6AD1}" srcOrd="1" destOrd="0" presId="urn:microsoft.com/office/officeart/2005/8/layout/list1"/>
    <dgm:cxn modelId="{0F9F52F5-FFDE-4DD1-AD94-7C6212A1BFCC}" type="presParOf" srcId="{9A20EC1D-B552-437C-B675-A3AED7448C92}" destId="{EE465FFB-A9AE-4E51-A2F8-23F45CE35551}" srcOrd="2" destOrd="0" presId="urn:microsoft.com/office/officeart/2005/8/layout/list1"/>
    <dgm:cxn modelId="{F15EAAA8-D4F5-4AF4-A4DC-EE6988FC63C8}" type="presParOf" srcId="{9A20EC1D-B552-437C-B675-A3AED7448C92}" destId="{6E454C74-6D57-4E44-BD1B-03BFE14279DA}" srcOrd="3" destOrd="0" presId="urn:microsoft.com/office/officeart/2005/8/layout/list1"/>
    <dgm:cxn modelId="{C0D3AE81-F5B5-4FB9-BACD-2B03787FDC12}" type="presParOf" srcId="{9A20EC1D-B552-437C-B675-A3AED7448C92}" destId="{5A9011BF-A3B6-431D-8AC1-9E93EF8623C9}" srcOrd="4" destOrd="0" presId="urn:microsoft.com/office/officeart/2005/8/layout/list1"/>
    <dgm:cxn modelId="{38B1E3FA-BBD1-40D1-B46E-CE17202413F5}" type="presParOf" srcId="{5A9011BF-A3B6-431D-8AC1-9E93EF8623C9}" destId="{BFC8A68F-2320-4E88-A3EF-B1A0499CEF5F}" srcOrd="0" destOrd="0" presId="urn:microsoft.com/office/officeart/2005/8/layout/list1"/>
    <dgm:cxn modelId="{C2477183-C287-4EBF-B547-9D0865B0E19F}" type="presParOf" srcId="{5A9011BF-A3B6-431D-8AC1-9E93EF8623C9}" destId="{086BFE0F-52AE-412D-960C-42324162B0F2}" srcOrd="1" destOrd="0" presId="urn:microsoft.com/office/officeart/2005/8/layout/list1"/>
    <dgm:cxn modelId="{36E2DBA8-E8A6-44D0-B9C3-74E5160EDBFE}" type="presParOf" srcId="{9A20EC1D-B552-437C-B675-A3AED7448C92}" destId="{C0BE2DBA-7507-44A0-816A-7518EB1E2DE6}" srcOrd="5" destOrd="0" presId="urn:microsoft.com/office/officeart/2005/8/layout/list1"/>
    <dgm:cxn modelId="{BC5B8E13-2C01-47AA-88B8-F6776031ABAF}" type="presParOf" srcId="{9A20EC1D-B552-437C-B675-A3AED7448C92}" destId="{BDE66BB3-D415-4126-ABE3-31C913CB1404}" srcOrd="6" destOrd="0" presId="urn:microsoft.com/office/officeart/2005/8/layout/list1"/>
    <dgm:cxn modelId="{0FAFBA4B-DB3D-45DC-9C9C-891A1FAC938C}" type="presParOf" srcId="{9A20EC1D-B552-437C-B675-A3AED7448C92}" destId="{7CA2C02A-4072-4E58-B60D-8F68D339BC12}" srcOrd="7" destOrd="0" presId="urn:microsoft.com/office/officeart/2005/8/layout/list1"/>
    <dgm:cxn modelId="{D09C6EF1-1A09-40B2-9252-0BFD0BCD8784}" type="presParOf" srcId="{9A20EC1D-B552-437C-B675-A3AED7448C92}" destId="{E032374D-9656-4320-97E5-0ACC891C2B28}" srcOrd="8" destOrd="0" presId="urn:microsoft.com/office/officeart/2005/8/layout/list1"/>
    <dgm:cxn modelId="{616A1EA7-21B8-4880-A3D6-4A0DDFB09E50}" type="presParOf" srcId="{E032374D-9656-4320-97E5-0ACC891C2B28}" destId="{6C227A7C-FB57-4257-99B8-D2CD5D75A354}" srcOrd="0" destOrd="0" presId="urn:microsoft.com/office/officeart/2005/8/layout/list1"/>
    <dgm:cxn modelId="{393DCBEC-C209-4713-AB11-1240D0CF31ED}" type="presParOf" srcId="{E032374D-9656-4320-97E5-0ACC891C2B28}" destId="{7630C5E0-E82D-43AA-A354-5634F984AEBC}" srcOrd="1" destOrd="0" presId="urn:microsoft.com/office/officeart/2005/8/layout/list1"/>
    <dgm:cxn modelId="{610CCD24-F522-4873-9EC1-CE78DE95F27B}" type="presParOf" srcId="{9A20EC1D-B552-437C-B675-A3AED7448C92}" destId="{6FEDB167-35DD-4DD3-97E3-4BF4A4108BC0}" srcOrd="9" destOrd="0" presId="urn:microsoft.com/office/officeart/2005/8/layout/list1"/>
    <dgm:cxn modelId="{6A7CBBF9-9246-4D86-A0AF-22A92379B58F}" type="presParOf" srcId="{9A20EC1D-B552-437C-B675-A3AED7448C92}" destId="{F6C5D2C7-1BCC-4749-B165-C1D70C57FFB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ACE187-E475-4238-96AA-E45090E2472E}">
      <dsp:nvSpPr>
        <dsp:cNvPr id="0" name=""/>
        <dsp:cNvSpPr/>
      </dsp:nvSpPr>
      <dsp:spPr>
        <a:xfrm>
          <a:off x="0" y="41401"/>
          <a:ext cx="8229600" cy="45571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/>
            <a:t>1. Producto, Marca y </a:t>
          </a:r>
          <a:r>
            <a:rPr lang="es-AR" sz="1900" b="1" kern="1200" dirty="0" err="1" smtClean="0"/>
            <a:t>Packaging</a:t>
          </a:r>
          <a:endParaRPr lang="es-AR" sz="1900" b="1" kern="1200" dirty="0"/>
        </a:p>
      </dsp:txBody>
      <dsp:txXfrm>
        <a:off x="0" y="41401"/>
        <a:ext cx="8229600" cy="455715"/>
      </dsp:txXfrm>
    </dsp:sp>
    <dsp:sp modelId="{FE0CC006-CC75-4C0A-B3B9-95F7691BA060}">
      <dsp:nvSpPr>
        <dsp:cNvPr id="0" name=""/>
        <dsp:cNvSpPr/>
      </dsp:nvSpPr>
      <dsp:spPr>
        <a:xfrm>
          <a:off x="0" y="497116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Amplitud de gama 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Abandono, creación y modificación de productos,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Creación y sostenimiento de marcas</a:t>
          </a:r>
          <a:endParaRPr lang="es-AR" sz="1500" kern="1200" dirty="0"/>
        </a:p>
      </dsp:txBody>
      <dsp:txXfrm>
        <a:off x="0" y="497116"/>
        <a:ext cx="8229600" cy="786599"/>
      </dsp:txXfrm>
    </dsp:sp>
    <dsp:sp modelId="{1BAC3C6D-1A3A-44BD-8EC9-13653F3265F1}">
      <dsp:nvSpPr>
        <dsp:cNvPr id="0" name=""/>
        <dsp:cNvSpPr/>
      </dsp:nvSpPr>
      <dsp:spPr>
        <a:xfrm>
          <a:off x="0" y="1283716"/>
          <a:ext cx="8229600" cy="45571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/>
            <a:t>2. Distribución y fuerza de ventas</a:t>
          </a:r>
          <a:endParaRPr lang="es-AR" sz="1900" b="1" kern="1200" dirty="0"/>
        </a:p>
      </dsp:txBody>
      <dsp:txXfrm>
        <a:off x="0" y="1283716"/>
        <a:ext cx="8229600" cy="455715"/>
      </dsp:txXfrm>
    </dsp:sp>
    <dsp:sp modelId="{5195585A-A3B8-45B0-8810-27B279412E4F}">
      <dsp:nvSpPr>
        <dsp:cNvPr id="0" name=""/>
        <dsp:cNvSpPr/>
      </dsp:nvSpPr>
      <dsp:spPr>
        <a:xfrm>
          <a:off x="0" y="1739431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Configuración y carácter 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Sistema de ventas 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Puntos de venta, cobertura de mercado</a:t>
          </a:r>
          <a:endParaRPr lang="es-AR" sz="1500" kern="1200" dirty="0"/>
        </a:p>
      </dsp:txBody>
      <dsp:txXfrm>
        <a:off x="0" y="1739431"/>
        <a:ext cx="8229600" cy="786599"/>
      </dsp:txXfrm>
    </dsp:sp>
    <dsp:sp modelId="{C8E37CE2-EF0A-4D3C-A4E6-4801C3E5B823}">
      <dsp:nvSpPr>
        <dsp:cNvPr id="0" name=""/>
        <dsp:cNvSpPr/>
      </dsp:nvSpPr>
      <dsp:spPr>
        <a:xfrm>
          <a:off x="0" y="2526031"/>
          <a:ext cx="8229600" cy="45571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/>
            <a:t>3. Precios y condiciones de venta </a:t>
          </a:r>
          <a:endParaRPr lang="es-AR" sz="1900" b="1" kern="1200" dirty="0"/>
        </a:p>
      </dsp:txBody>
      <dsp:txXfrm>
        <a:off x="0" y="2526031"/>
        <a:ext cx="8229600" cy="455715"/>
      </dsp:txXfrm>
    </dsp:sp>
    <dsp:sp modelId="{6F920B7E-2359-4EF9-8493-CB8F478F4EFD}">
      <dsp:nvSpPr>
        <dsp:cNvPr id="0" name=""/>
        <dsp:cNvSpPr/>
      </dsp:nvSpPr>
      <dsp:spPr>
        <a:xfrm>
          <a:off x="0" y="2981746"/>
          <a:ext cx="82296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Estrategia de precios 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Escalas de descuentos</a:t>
          </a:r>
          <a:endParaRPr lang="es-AR" sz="1500" kern="1200" dirty="0"/>
        </a:p>
      </dsp:txBody>
      <dsp:txXfrm>
        <a:off x="0" y="2981746"/>
        <a:ext cx="8229600" cy="521122"/>
      </dsp:txXfrm>
    </dsp:sp>
    <dsp:sp modelId="{16933FB8-A3D3-47CF-95C1-F4DBF5BA52C4}">
      <dsp:nvSpPr>
        <dsp:cNvPr id="0" name=""/>
        <dsp:cNvSpPr/>
      </dsp:nvSpPr>
      <dsp:spPr>
        <a:xfrm>
          <a:off x="0" y="3502868"/>
          <a:ext cx="8229600" cy="45571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/>
            <a:t>4. Comunicación</a:t>
          </a:r>
          <a:endParaRPr lang="es-AR" sz="1900" b="1" kern="1200" dirty="0"/>
        </a:p>
      </dsp:txBody>
      <dsp:txXfrm>
        <a:off x="0" y="3502868"/>
        <a:ext cx="8229600" cy="455715"/>
      </dsp:txXfrm>
    </dsp:sp>
    <dsp:sp modelId="{B36335A7-1E90-43EA-B973-CC0C82C8ADB4}">
      <dsp:nvSpPr>
        <dsp:cNvPr id="0" name=""/>
        <dsp:cNvSpPr/>
      </dsp:nvSpPr>
      <dsp:spPr>
        <a:xfrm>
          <a:off x="0" y="3958583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Comunicación interna y externa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Mensajes, medios, soportes, 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500" kern="1200" dirty="0" smtClean="0"/>
            <a:t>Incentivación</a:t>
          </a:r>
          <a:endParaRPr lang="es-AR" sz="1500" kern="1200" dirty="0"/>
        </a:p>
      </dsp:txBody>
      <dsp:txXfrm>
        <a:off x="0" y="3958583"/>
        <a:ext cx="8229600" cy="7865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EFBA94-7256-4BD7-A19D-A83741DF9A6B}">
      <dsp:nvSpPr>
        <dsp:cNvPr id="0" name=""/>
        <dsp:cNvSpPr/>
      </dsp:nvSpPr>
      <dsp:spPr>
        <a:xfrm>
          <a:off x="0" y="35673"/>
          <a:ext cx="8229599" cy="67391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Atrae la atención del consumidor.</a:t>
          </a:r>
          <a:r>
            <a:rPr lang="es-AR" sz="1800" kern="1200" dirty="0" smtClean="0"/>
            <a:t> Se dispone entre 1” y 5”.</a:t>
          </a:r>
          <a:endParaRPr lang="es-AR" sz="1800" kern="1200" dirty="0"/>
        </a:p>
      </dsp:txBody>
      <dsp:txXfrm>
        <a:off x="0" y="35673"/>
        <a:ext cx="8229599" cy="673919"/>
      </dsp:txXfrm>
    </dsp:sp>
    <dsp:sp modelId="{2CF76C74-DC2C-47AC-8AEC-2D96D0C8DDEC}">
      <dsp:nvSpPr>
        <dsp:cNvPr id="0" name=""/>
        <dsp:cNvSpPr/>
      </dsp:nvSpPr>
      <dsp:spPr>
        <a:xfrm>
          <a:off x="0" y="813273"/>
          <a:ext cx="8229599" cy="61265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Identifica rápidamente el producto.</a:t>
          </a:r>
          <a:r>
            <a:rPr lang="es-AR" sz="1800" kern="1200" dirty="0" smtClean="0"/>
            <a:t> Por su forma y sus grafismos.</a:t>
          </a:r>
          <a:endParaRPr lang="es-AR" sz="1800" kern="1200" dirty="0"/>
        </a:p>
      </dsp:txBody>
      <dsp:txXfrm>
        <a:off x="0" y="813273"/>
        <a:ext cx="8229599" cy="612653"/>
      </dsp:txXfrm>
    </dsp:sp>
    <dsp:sp modelId="{A77128B7-09D5-436E-AC6A-0909286EAE87}">
      <dsp:nvSpPr>
        <dsp:cNvPr id="0" name=""/>
        <dsp:cNvSpPr/>
      </dsp:nvSpPr>
      <dsp:spPr>
        <a:xfrm>
          <a:off x="0" y="1529606"/>
          <a:ext cx="8229599" cy="67391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Identifica la marca.</a:t>
          </a:r>
          <a:endParaRPr lang="es-AR" sz="2000" b="1" kern="1200" dirty="0"/>
        </a:p>
      </dsp:txBody>
      <dsp:txXfrm>
        <a:off x="0" y="1529606"/>
        <a:ext cx="8229599" cy="673919"/>
      </dsp:txXfrm>
    </dsp:sp>
    <dsp:sp modelId="{582CE33E-A3EB-4DE8-8229-7D3DF6C24D79}">
      <dsp:nvSpPr>
        <dsp:cNvPr id="0" name=""/>
        <dsp:cNvSpPr/>
      </dsp:nvSpPr>
      <dsp:spPr>
        <a:xfrm>
          <a:off x="0" y="2307206"/>
          <a:ext cx="8229599" cy="67391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Transmite un mensaje motivador.</a:t>
          </a:r>
          <a:r>
            <a:rPr lang="es-AR" sz="1800" kern="1200" dirty="0" smtClean="0"/>
            <a:t> Despierta el deseo de compra.</a:t>
          </a:r>
          <a:endParaRPr lang="es-AR" sz="1800" kern="1200" dirty="0"/>
        </a:p>
      </dsp:txBody>
      <dsp:txXfrm>
        <a:off x="0" y="2307206"/>
        <a:ext cx="8229599" cy="673919"/>
      </dsp:txXfrm>
    </dsp:sp>
    <dsp:sp modelId="{DCE066D8-A359-4596-A5B6-0676BF7B3D85}">
      <dsp:nvSpPr>
        <dsp:cNvPr id="0" name=""/>
        <dsp:cNvSpPr/>
      </dsp:nvSpPr>
      <dsp:spPr>
        <a:xfrm>
          <a:off x="0" y="3084806"/>
          <a:ext cx="8229599" cy="67391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Crea confianza.</a:t>
          </a:r>
          <a:endParaRPr lang="es-AR" sz="2000" b="1" kern="1200" dirty="0"/>
        </a:p>
      </dsp:txBody>
      <dsp:txXfrm>
        <a:off x="0" y="3084806"/>
        <a:ext cx="8229599" cy="673919"/>
      </dsp:txXfrm>
    </dsp:sp>
    <dsp:sp modelId="{033DE37E-8A42-4865-965A-5E03DAC8A740}">
      <dsp:nvSpPr>
        <dsp:cNvPr id="0" name=""/>
        <dsp:cNvSpPr/>
      </dsp:nvSpPr>
      <dsp:spPr>
        <a:xfrm>
          <a:off x="0" y="3862406"/>
          <a:ext cx="8229599" cy="67391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Facilita la manipulación.</a:t>
          </a:r>
          <a:r>
            <a:rPr lang="es-AR" sz="1800" kern="1200" dirty="0" smtClean="0"/>
            <a:t> Llevar fácilmente a casa.</a:t>
          </a:r>
          <a:endParaRPr lang="es-AR" sz="1800" kern="1200" dirty="0"/>
        </a:p>
      </dsp:txBody>
      <dsp:txXfrm>
        <a:off x="0" y="3862406"/>
        <a:ext cx="8229599" cy="67391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9901A-7A38-4E65-BB52-D1466A31B3BC}">
      <dsp:nvSpPr>
        <dsp:cNvPr id="0" name=""/>
        <dsp:cNvSpPr/>
      </dsp:nvSpPr>
      <dsp:spPr>
        <a:xfrm>
          <a:off x="3108959" y="534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Traslada los productos de la fábrica al lugar de consumo</a:t>
          </a:r>
          <a:endParaRPr lang="es-AR" sz="1500" kern="1200" dirty="0"/>
        </a:p>
      </dsp:txBody>
      <dsp:txXfrm>
        <a:off x="3108959" y="534"/>
        <a:ext cx="4663440" cy="673912"/>
      </dsp:txXfrm>
    </dsp:sp>
    <dsp:sp modelId="{2C4CA3C8-7CAC-4D52-A27C-586596371BE1}">
      <dsp:nvSpPr>
        <dsp:cNvPr id="0" name=""/>
        <dsp:cNvSpPr/>
      </dsp:nvSpPr>
      <dsp:spPr>
        <a:xfrm>
          <a:off x="0" y="534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Transporte</a:t>
          </a:r>
          <a:endParaRPr lang="es-AR" sz="2400" kern="1200" dirty="0"/>
        </a:p>
      </dsp:txBody>
      <dsp:txXfrm>
        <a:off x="0" y="534"/>
        <a:ext cx="3108960" cy="673912"/>
      </dsp:txXfrm>
    </dsp:sp>
    <dsp:sp modelId="{EC891013-80F8-4088-996F-63F7A174D213}">
      <dsp:nvSpPr>
        <dsp:cNvPr id="0" name=""/>
        <dsp:cNvSpPr/>
      </dsp:nvSpPr>
      <dsp:spPr>
        <a:xfrm>
          <a:off x="3108959" y="741838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Ubica los productos en porciones adecuadas a las necesidades de los usuarios</a:t>
          </a:r>
          <a:endParaRPr lang="es-AR" sz="1500" kern="1200" dirty="0"/>
        </a:p>
      </dsp:txBody>
      <dsp:txXfrm>
        <a:off x="3108959" y="741838"/>
        <a:ext cx="4663440" cy="673912"/>
      </dsp:txXfrm>
    </dsp:sp>
    <dsp:sp modelId="{0205159F-9A61-423E-899D-60D16DF401EE}">
      <dsp:nvSpPr>
        <dsp:cNvPr id="0" name=""/>
        <dsp:cNvSpPr/>
      </dsp:nvSpPr>
      <dsp:spPr>
        <a:xfrm>
          <a:off x="0" y="741838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Fraccionamiento</a:t>
          </a:r>
          <a:endParaRPr lang="es-AR" sz="2400" kern="1200" dirty="0"/>
        </a:p>
      </dsp:txBody>
      <dsp:txXfrm>
        <a:off x="0" y="741838"/>
        <a:ext cx="3108960" cy="673912"/>
      </dsp:txXfrm>
    </dsp:sp>
    <dsp:sp modelId="{C2832CC6-C32D-4C2A-B50C-BC2292012110}">
      <dsp:nvSpPr>
        <dsp:cNvPr id="0" name=""/>
        <dsp:cNvSpPr/>
      </dsp:nvSpPr>
      <dsp:spPr>
        <a:xfrm>
          <a:off x="3108959" y="1483142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Asegura el enlace entre el momento de la fabricación y el momento de compra</a:t>
          </a:r>
          <a:endParaRPr lang="es-AR" sz="1500" kern="1200" dirty="0"/>
        </a:p>
      </dsp:txBody>
      <dsp:txXfrm>
        <a:off x="3108959" y="1483142"/>
        <a:ext cx="4663440" cy="673912"/>
      </dsp:txXfrm>
    </dsp:sp>
    <dsp:sp modelId="{D0604908-6871-4AFE-8191-2CE0E8925C03}">
      <dsp:nvSpPr>
        <dsp:cNvPr id="0" name=""/>
        <dsp:cNvSpPr/>
      </dsp:nvSpPr>
      <dsp:spPr>
        <a:xfrm>
          <a:off x="0" y="1483142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Almacenaje</a:t>
          </a:r>
          <a:endParaRPr lang="es-AR" sz="2400" kern="1200" dirty="0"/>
        </a:p>
      </dsp:txBody>
      <dsp:txXfrm>
        <a:off x="0" y="1483142"/>
        <a:ext cx="3108960" cy="673912"/>
      </dsp:txXfrm>
    </dsp:sp>
    <dsp:sp modelId="{FC7E23DD-486F-48E3-970C-20250739C4AC}">
      <dsp:nvSpPr>
        <dsp:cNvPr id="0" name=""/>
        <dsp:cNvSpPr/>
      </dsp:nvSpPr>
      <dsp:spPr>
        <a:xfrm>
          <a:off x="3108959" y="2224445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Constituye conjuntos especializados adaptados a situaciones de consumo o uso</a:t>
          </a:r>
          <a:endParaRPr lang="es-AR" sz="1500" kern="1200" dirty="0"/>
        </a:p>
      </dsp:txBody>
      <dsp:txXfrm>
        <a:off x="3108959" y="2224445"/>
        <a:ext cx="4663440" cy="673912"/>
      </dsp:txXfrm>
    </dsp:sp>
    <dsp:sp modelId="{EED2A7F1-7442-4FC1-909E-3F5098561191}">
      <dsp:nvSpPr>
        <dsp:cNvPr id="0" name=""/>
        <dsp:cNvSpPr/>
      </dsp:nvSpPr>
      <dsp:spPr>
        <a:xfrm>
          <a:off x="0" y="2224445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Surtido</a:t>
          </a:r>
          <a:endParaRPr lang="es-AR" sz="2400" kern="1200" dirty="0"/>
        </a:p>
      </dsp:txBody>
      <dsp:txXfrm>
        <a:off x="0" y="2224445"/>
        <a:ext cx="3108960" cy="673912"/>
      </dsp:txXfrm>
    </dsp:sp>
    <dsp:sp modelId="{0E287364-EB73-467F-9887-8105271FDC59}">
      <dsp:nvSpPr>
        <dsp:cNvPr id="0" name=""/>
        <dsp:cNvSpPr/>
      </dsp:nvSpPr>
      <dsp:spPr>
        <a:xfrm>
          <a:off x="3108959" y="2965749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Facilita la </a:t>
          </a:r>
          <a:r>
            <a:rPr lang="es-AR" sz="1500" kern="1200" dirty="0" err="1" smtClean="0"/>
            <a:t>accesibiidad</a:t>
          </a:r>
          <a:r>
            <a:rPr lang="es-AR" sz="1500" kern="1200" dirty="0" smtClean="0"/>
            <a:t> de grupos de compradores numerosos y dispersos</a:t>
          </a:r>
          <a:endParaRPr lang="es-AR" sz="1500" kern="1200" dirty="0"/>
        </a:p>
      </dsp:txBody>
      <dsp:txXfrm>
        <a:off x="3108959" y="2965749"/>
        <a:ext cx="4663440" cy="673912"/>
      </dsp:txXfrm>
    </dsp:sp>
    <dsp:sp modelId="{79BC9E13-4F51-4E34-B316-C8399F092976}">
      <dsp:nvSpPr>
        <dsp:cNvPr id="0" name=""/>
        <dsp:cNvSpPr/>
      </dsp:nvSpPr>
      <dsp:spPr>
        <a:xfrm>
          <a:off x="0" y="2965749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Contacto</a:t>
          </a:r>
          <a:endParaRPr lang="es-AR" sz="2400" kern="1200" dirty="0"/>
        </a:p>
      </dsp:txBody>
      <dsp:txXfrm>
        <a:off x="0" y="2965749"/>
        <a:ext cx="3108960" cy="673912"/>
      </dsp:txXfrm>
    </dsp:sp>
    <dsp:sp modelId="{84A95648-8742-4430-8341-1AAEC7B94DDD}">
      <dsp:nvSpPr>
        <dsp:cNvPr id="0" name=""/>
        <dsp:cNvSpPr/>
      </dsp:nvSpPr>
      <dsp:spPr>
        <a:xfrm>
          <a:off x="3108959" y="3707052"/>
          <a:ext cx="4663440" cy="673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Mejora el conocimiento de las necesidades del mercado y el intercambio</a:t>
          </a:r>
          <a:endParaRPr lang="es-AR" sz="1500" kern="1200" dirty="0"/>
        </a:p>
      </dsp:txBody>
      <dsp:txXfrm>
        <a:off x="3108959" y="3707052"/>
        <a:ext cx="4663440" cy="673912"/>
      </dsp:txXfrm>
    </dsp:sp>
    <dsp:sp modelId="{632F7269-16D9-4254-8A57-C715217ABDE8}">
      <dsp:nvSpPr>
        <dsp:cNvPr id="0" name=""/>
        <dsp:cNvSpPr/>
      </dsp:nvSpPr>
      <dsp:spPr>
        <a:xfrm>
          <a:off x="0" y="3707052"/>
          <a:ext cx="3108960" cy="673912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Información</a:t>
          </a:r>
          <a:endParaRPr lang="es-AR" sz="2400" kern="1200" dirty="0"/>
        </a:p>
      </dsp:txBody>
      <dsp:txXfrm>
        <a:off x="0" y="3707052"/>
        <a:ext cx="3108960" cy="67391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6C6F3-CA39-4067-BEDB-1667E2D2E4EC}">
      <dsp:nvSpPr>
        <dsp:cNvPr id="0" name=""/>
        <dsp:cNvSpPr/>
      </dsp:nvSpPr>
      <dsp:spPr>
        <a:xfrm>
          <a:off x="0" y="217421"/>
          <a:ext cx="7986738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Poblaciones grandes y dispersas requieren canales largos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Compras frecuentes y pequeñas requieren canales largos</a:t>
          </a:r>
          <a:endParaRPr lang="es-AR" sz="1200" kern="1200" dirty="0"/>
        </a:p>
      </dsp:txBody>
      <dsp:txXfrm>
        <a:off x="0" y="217421"/>
        <a:ext cx="7986738" cy="637875"/>
      </dsp:txXfrm>
    </dsp:sp>
    <dsp:sp modelId="{D4651E11-6C32-496E-A51F-A9120D4550E3}">
      <dsp:nvSpPr>
        <dsp:cNvPr id="0" name=""/>
        <dsp:cNvSpPr/>
      </dsp:nvSpPr>
      <dsp:spPr>
        <a:xfrm>
          <a:off x="357190" y="91250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Consumidor</a:t>
          </a:r>
          <a:endParaRPr lang="es-AR" sz="1400" b="1" kern="1200" dirty="0"/>
        </a:p>
      </dsp:txBody>
      <dsp:txXfrm>
        <a:off x="357190" y="91250"/>
        <a:ext cx="5590716" cy="265680"/>
      </dsp:txXfrm>
    </dsp:sp>
    <dsp:sp modelId="{7E61140B-C53B-4F83-BDFB-3C72DA5FCA4F}">
      <dsp:nvSpPr>
        <dsp:cNvPr id="0" name=""/>
        <dsp:cNvSpPr/>
      </dsp:nvSpPr>
      <dsp:spPr>
        <a:xfrm>
          <a:off x="0" y="1036736"/>
          <a:ext cx="7986738" cy="1048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Productos perecederos requieren canales cortos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Productos difíciles de manipular (construcción) requieren canales cortos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Productos específicos no estandarizados requieren canales cortos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Productos caros requieren venta directa de fábrica</a:t>
          </a:r>
          <a:endParaRPr lang="es-AR" sz="1200" kern="1200" dirty="0"/>
        </a:p>
      </dsp:txBody>
      <dsp:txXfrm>
        <a:off x="0" y="1036736"/>
        <a:ext cx="7986738" cy="1048949"/>
      </dsp:txXfrm>
    </dsp:sp>
    <dsp:sp modelId="{F5E94153-F0A4-4E3B-978B-A0E41FB4122C}">
      <dsp:nvSpPr>
        <dsp:cNvPr id="0" name=""/>
        <dsp:cNvSpPr/>
      </dsp:nvSpPr>
      <dsp:spPr>
        <a:xfrm>
          <a:off x="357190" y="910565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Producto</a:t>
          </a:r>
          <a:endParaRPr lang="es-AR" sz="1400" b="1" kern="1200" dirty="0"/>
        </a:p>
      </dsp:txBody>
      <dsp:txXfrm>
        <a:off x="357190" y="910565"/>
        <a:ext cx="5590716" cy="265680"/>
      </dsp:txXfrm>
    </dsp:sp>
    <dsp:sp modelId="{8C5A8A33-FA62-43CC-B125-E429B3822C73}">
      <dsp:nvSpPr>
        <dsp:cNvPr id="0" name=""/>
        <dsp:cNvSpPr/>
      </dsp:nvSpPr>
      <dsp:spPr>
        <a:xfrm>
          <a:off x="0" y="2267126"/>
          <a:ext cx="7986738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Los representantes directos tienen costos más bajos de acceso al consumidor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Los fabricantes llegan a un costo más alto</a:t>
          </a:r>
          <a:endParaRPr lang="es-AR" sz="1200" kern="1200" dirty="0"/>
        </a:p>
      </dsp:txBody>
      <dsp:txXfrm>
        <a:off x="0" y="2267126"/>
        <a:ext cx="7986738" cy="637875"/>
      </dsp:txXfrm>
    </dsp:sp>
    <dsp:sp modelId="{ECDBC14A-C1BC-4985-91A7-BA81D1884D22}">
      <dsp:nvSpPr>
        <dsp:cNvPr id="0" name=""/>
        <dsp:cNvSpPr/>
      </dsp:nvSpPr>
      <dsp:spPr>
        <a:xfrm>
          <a:off x="324868" y="2164507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Intermediarios</a:t>
          </a:r>
          <a:endParaRPr lang="es-AR" sz="1400" b="1" kern="1200" dirty="0"/>
        </a:p>
      </dsp:txBody>
      <dsp:txXfrm>
        <a:off x="324868" y="2164507"/>
        <a:ext cx="5590716" cy="265680"/>
      </dsp:txXfrm>
    </dsp:sp>
    <dsp:sp modelId="{CBECB860-700A-4A1B-ADF5-B7E4DDBE423A}">
      <dsp:nvSpPr>
        <dsp:cNvPr id="0" name=""/>
        <dsp:cNvSpPr/>
      </dsp:nvSpPr>
      <dsp:spPr>
        <a:xfrm>
          <a:off x="0" y="3086441"/>
          <a:ext cx="7986738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Los competidores quieren estar juntos en ciertas industrias (McDonald, </a:t>
          </a:r>
          <a:r>
            <a:rPr lang="es-AR" sz="1200" kern="1200" dirty="0" err="1" smtClean="0"/>
            <a:t>Burger</a:t>
          </a:r>
          <a:r>
            <a:rPr lang="es-AR" sz="1200" kern="1200" dirty="0" smtClean="0"/>
            <a:t> King)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Otros competidores prefieren usar diferentes tipos de canales (</a:t>
          </a:r>
          <a:r>
            <a:rPr lang="es-AR" sz="1200" kern="1200" dirty="0" err="1" smtClean="0"/>
            <a:t>Avon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0" y="3086441"/>
        <a:ext cx="7986738" cy="637875"/>
      </dsp:txXfrm>
    </dsp:sp>
    <dsp:sp modelId="{A8AD446E-E82C-4EA1-A2D6-FE5F2E03411E}">
      <dsp:nvSpPr>
        <dsp:cNvPr id="0" name=""/>
        <dsp:cNvSpPr/>
      </dsp:nvSpPr>
      <dsp:spPr>
        <a:xfrm>
          <a:off x="357190" y="2960270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Competencia</a:t>
          </a:r>
          <a:endParaRPr lang="es-AR" sz="1400" b="1" kern="1200" dirty="0"/>
        </a:p>
      </dsp:txBody>
      <dsp:txXfrm>
        <a:off x="357190" y="2960270"/>
        <a:ext cx="5590716" cy="265680"/>
      </dsp:txXfrm>
    </dsp:sp>
    <dsp:sp modelId="{FEF63779-DAB9-4FBA-8B3C-4D542EF890B5}">
      <dsp:nvSpPr>
        <dsp:cNvPr id="0" name=""/>
        <dsp:cNvSpPr/>
      </dsp:nvSpPr>
      <dsp:spPr>
        <a:xfrm>
          <a:off x="0" y="3905756"/>
          <a:ext cx="7986738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El tamaño determina el tamaño del canal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Los recursos monetarios determinan las funciones que puede delegar</a:t>
          </a:r>
          <a:endParaRPr lang="es-AR" sz="1200" kern="1200" dirty="0"/>
        </a:p>
      </dsp:txBody>
      <dsp:txXfrm>
        <a:off x="0" y="3905756"/>
        <a:ext cx="7986738" cy="637875"/>
      </dsp:txXfrm>
    </dsp:sp>
    <dsp:sp modelId="{4B88E985-ABFC-42B2-A10F-66684F5AA1BC}">
      <dsp:nvSpPr>
        <dsp:cNvPr id="0" name=""/>
        <dsp:cNvSpPr/>
      </dsp:nvSpPr>
      <dsp:spPr>
        <a:xfrm>
          <a:off x="357190" y="3779585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Empresa</a:t>
          </a:r>
          <a:endParaRPr lang="es-AR" sz="1400" b="1" kern="1200" dirty="0"/>
        </a:p>
      </dsp:txBody>
      <dsp:txXfrm>
        <a:off x="357190" y="3779585"/>
        <a:ext cx="5590716" cy="265680"/>
      </dsp:txXfrm>
    </dsp:sp>
    <dsp:sp modelId="{C7F0B80B-DE96-492B-AE6B-F654D5D80B8C}">
      <dsp:nvSpPr>
        <dsp:cNvPr id="0" name=""/>
        <dsp:cNvSpPr/>
      </dsp:nvSpPr>
      <dsp:spPr>
        <a:xfrm>
          <a:off x="0" y="4725071"/>
          <a:ext cx="7986738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187452" rIns="61986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En épocas de depresión, se acortan los canales y se descartan servicios no esenciales.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200" kern="1200" dirty="0"/>
        </a:p>
      </dsp:txBody>
      <dsp:txXfrm>
        <a:off x="0" y="4725071"/>
        <a:ext cx="7986738" cy="637875"/>
      </dsp:txXfrm>
    </dsp:sp>
    <dsp:sp modelId="{176A656A-5B49-4B88-9AA3-90A18791E0BD}">
      <dsp:nvSpPr>
        <dsp:cNvPr id="0" name=""/>
        <dsp:cNvSpPr/>
      </dsp:nvSpPr>
      <dsp:spPr>
        <a:xfrm>
          <a:off x="357190" y="4598900"/>
          <a:ext cx="5590716" cy="2656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Ambiente de negocios</a:t>
          </a:r>
          <a:endParaRPr lang="es-AR" sz="1400" b="1" kern="1200" dirty="0"/>
        </a:p>
      </dsp:txBody>
      <dsp:txXfrm>
        <a:off x="357190" y="4598900"/>
        <a:ext cx="5590716" cy="26568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47B789-22B4-49E1-9317-E58E98B00F50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Valor único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6483" y="1984"/>
        <a:ext cx="2030015" cy="1218009"/>
      </dsp:txXfrm>
    </dsp:sp>
    <dsp:sp modelId="{FFD88F4A-E7BC-4E26-8E12-6100FE25DF4B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Notoriedad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9500" y="1984"/>
        <a:ext cx="2030015" cy="1218009"/>
      </dsp:txXfrm>
    </dsp:sp>
    <dsp:sp modelId="{0D3F37B6-ECFB-4DC1-A71E-8A2C1BA34D44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Comparación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6483" y="1422995"/>
        <a:ext cx="2030015" cy="1218009"/>
      </dsp:txXfrm>
    </dsp:sp>
    <dsp:sp modelId="{8EB098CE-51FD-4BCF-A815-EA07746D07B0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Gasto Total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9500" y="1422995"/>
        <a:ext cx="2030015" cy="1218009"/>
      </dsp:txXfrm>
    </dsp:sp>
    <dsp:sp modelId="{8741EE74-C703-4B06-A2A3-7B11FF378400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Ventaja Final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6483" y="2844006"/>
        <a:ext cx="2030015" cy="1218009"/>
      </dsp:txXfrm>
    </dsp:sp>
    <dsp:sp modelId="{08AD7191-0F00-466D-9B80-58D092F03C77}">
      <dsp:nvSpPr>
        <dsp:cNvPr id="0" name=""/>
        <dsp:cNvSpPr/>
      </dsp:nvSpPr>
      <dsp:spPr>
        <a:xfrm>
          <a:off x="3149500" y="2845990"/>
          <a:ext cx="2030015" cy="121800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Costo compartido</a:t>
          </a:r>
          <a:endParaRPr lang="es-AR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9500" y="2845990"/>
        <a:ext cx="2030015" cy="121800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0DCE2D-F6C9-4DD9-A1FD-AC44DE7E0C64}">
      <dsp:nvSpPr>
        <dsp:cNvPr id="0" name=""/>
        <dsp:cNvSpPr/>
      </dsp:nvSpPr>
      <dsp:spPr>
        <a:xfrm>
          <a:off x="0" y="442124"/>
          <a:ext cx="8229599" cy="1593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200" kern="1200" dirty="0" smtClean="0"/>
            <a:t>La teoría microeconómica convencional no alcanza.</a:t>
          </a:r>
          <a:endParaRPr lang="es-A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200" kern="1200" dirty="0" smtClean="0"/>
            <a:t>Centrarse sólo en los costos es un error.</a:t>
          </a:r>
          <a:endParaRPr lang="es-AR" sz="2200" kern="1200" dirty="0"/>
        </a:p>
      </dsp:txBody>
      <dsp:txXfrm>
        <a:off x="0" y="442124"/>
        <a:ext cx="8229599" cy="1593899"/>
      </dsp:txXfrm>
    </dsp:sp>
    <dsp:sp modelId="{85D6B410-DA04-4BCF-B010-1DBA5C2BFE86}">
      <dsp:nvSpPr>
        <dsp:cNvPr id="0" name=""/>
        <dsp:cNvSpPr/>
      </dsp:nvSpPr>
      <dsp:spPr>
        <a:xfrm>
          <a:off x="411480" y="91200"/>
          <a:ext cx="5760720" cy="6494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Comprender cómo trabajan los precios</a:t>
          </a:r>
          <a:endParaRPr lang="es-AR" sz="2000" b="1" kern="1200" dirty="0"/>
        </a:p>
      </dsp:txBody>
      <dsp:txXfrm>
        <a:off x="411480" y="91200"/>
        <a:ext cx="5760720" cy="649440"/>
      </dsp:txXfrm>
    </dsp:sp>
    <dsp:sp modelId="{A8440BE9-CAE1-4FC3-AD80-0C13CA4007F0}">
      <dsp:nvSpPr>
        <dsp:cNvPr id="0" name=""/>
        <dsp:cNvSpPr/>
      </dsp:nvSpPr>
      <dsp:spPr>
        <a:xfrm>
          <a:off x="0" y="2479544"/>
          <a:ext cx="8229599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200" kern="1200" dirty="0" smtClean="0"/>
            <a:t>Los consumidores no tienen información completa sobre precios y costos.</a:t>
          </a:r>
          <a:endParaRPr lang="es-A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200" kern="1200" dirty="0" smtClean="0"/>
            <a:t>No procesan esa información en forma perfecta.</a:t>
          </a:r>
          <a:endParaRPr lang="es-A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200" kern="1200" dirty="0" smtClean="0"/>
            <a:t>El precio es indicador de </a:t>
          </a:r>
          <a:r>
            <a:rPr lang="es-AR" sz="2200" i="1" kern="1200" dirty="0" smtClean="0"/>
            <a:t>calidad.</a:t>
          </a:r>
          <a:endParaRPr lang="es-AR" sz="2200" kern="1200" dirty="0"/>
        </a:p>
      </dsp:txBody>
      <dsp:txXfrm>
        <a:off x="0" y="2479544"/>
        <a:ext cx="8229599" cy="1975050"/>
      </dsp:txXfrm>
    </dsp:sp>
    <dsp:sp modelId="{E957F350-0A89-47CE-B66E-199F3B76CDDF}">
      <dsp:nvSpPr>
        <dsp:cNvPr id="0" name=""/>
        <dsp:cNvSpPr/>
      </dsp:nvSpPr>
      <dsp:spPr>
        <a:xfrm>
          <a:off x="411480" y="2154824"/>
          <a:ext cx="5760720" cy="6494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Comprender cómo los clientes perciben los precios</a:t>
          </a:r>
          <a:endParaRPr lang="es-AR" sz="2000" b="1" kern="1200" dirty="0"/>
        </a:p>
      </dsp:txBody>
      <dsp:txXfrm>
        <a:off x="411480" y="2154824"/>
        <a:ext cx="5760720" cy="64944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6C6F3-CA39-4067-BEDB-1667E2D2E4EC}">
      <dsp:nvSpPr>
        <dsp:cNvPr id="0" name=""/>
        <dsp:cNvSpPr/>
      </dsp:nvSpPr>
      <dsp:spPr>
        <a:xfrm>
          <a:off x="0" y="433569"/>
          <a:ext cx="7986738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333248" rIns="6198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Comunicación masiva, simultánea y pagada con el objeto de influir en la conducta del consumidor, sus percepciones, aprendizaje o actitudes.</a:t>
          </a:r>
          <a:endParaRPr lang="es-AR" sz="1600" kern="1200" dirty="0"/>
        </a:p>
      </dsp:txBody>
      <dsp:txXfrm>
        <a:off x="0" y="433569"/>
        <a:ext cx="7986738" cy="1134000"/>
      </dsp:txXfrm>
    </dsp:sp>
    <dsp:sp modelId="{D4651E11-6C32-496E-A51F-A9120D4550E3}">
      <dsp:nvSpPr>
        <dsp:cNvPr id="0" name=""/>
        <dsp:cNvSpPr/>
      </dsp:nvSpPr>
      <dsp:spPr>
        <a:xfrm>
          <a:off x="399336" y="197409"/>
          <a:ext cx="5590716" cy="4723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Publicidad</a:t>
          </a:r>
          <a:endParaRPr lang="es-AR" sz="2000" b="1" kern="1200" dirty="0"/>
        </a:p>
      </dsp:txBody>
      <dsp:txXfrm>
        <a:off x="399336" y="197409"/>
        <a:ext cx="5590716" cy="472320"/>
      </dsp:txXfrm>
    </dsp:sp>
    <dsp:sp modelId="{7E61140B-C53B-4F83-BDFB-3C72DA5FCA4F}">
      <dsp:nvSpPr>
        <dsp:cNvPr id="0" name=""/>
        <dsp:cNvSpPr/>
      </dsp:nvSpPr>
      <dsp:spPr>
        <a:xfrm>
          <a:off x="0" y="1890129"/>
          <a:ext cx="798673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333248" rIns="6198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Incentivos para alentar las ventas de un producto o servicio</a:t>
          </a:r>
          <a:endParaRPr lang="es-AR" sz="1600" kern="1200" dirty="0"/>
        </a:p>
      </dsp:txBody>
      <dsp:txXfrm>
        <a:off x="0" y="1890129"/>
        <a:ext cx="7986738" cy="680400"/>
      </dsp:txXfrm>
    </dsp:sp>
    <dsp:sp modelId="{F5E94153-F0A4-4E3B-978B-A0E41FB4122C}">
      <dsp:nvSpPr>
        <dsp:cNvPr id="0" name=""/>
        <dsp:cNvSpPr/>
      </dsp:nvSpPr>
      <dsp:spPr>
        <a:xfrm>
          <a:off x="399336" y="1653969"/>
          <a:ext cx="5590716" cy="4723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Promoción de ventas</a:t>
          </a:r>
          <a:endParaRPr lang="es-AR" sz="2000" b="1" kern="1200" dirty="0"/>
        </a:p>
      </dsp:txBody>
      <dsp:txXfrm>
        <a:off x="399336" y="1653969"/>
        <a:ext cx="5590716" cy="472320"/>
      </dsp:txXfrm>
    </dsp:sp>
    <dsp:sp modelId="{CBECB860-700A-4A1B-ADF5-B7E4DDBE423A}">
      <dsp:nvSpPr>
        <dsp:cNvPr id="0" name=""/>
        <dsp:cNvSpPr/>
      </dsp:nvSpPr>
      <dsp:spPr>
        <a:xfrm>
          <a:off x="0" y="2893090"/>
          <a:ext cx="7986738" cy="90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333248" rIns="6198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Estímulo de la demanda de un producto o servicio a través de un medio o sitio en que el anunciante no paga.</a:t>
          </a:r>
          <a:endParaRPr lang="es-AR" sz="1600" kern="1200" dirty="0"/>
        </a:p>
      </dsp:txBody>
      <dsp:txXfrm>
        <a:off x="0" y="2893090"/>
        <a:ext cx="7986738" cy="907199"/>
      </dsp:txXfrm>
    </dsp:sp>
    <dsp:sp modelId="{A8AD446E-E82C-4EA1-A2D6-FE5F2E03411E}">
      <dsp:nvSpPr>
        <dsp:cNvPr id="0" name=""/>
        <dsp:cNvSpPr/>
      </dsp:nvSpPr>
      <dsp:spPr>
        <a:xfrm>
          <a:off x="399336" y="2656929"/>
          <a:ext cx="5590716" cy="4723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Publicidad no pagada</a:t>
          </a:r>
          <a:endParaRPr lang="es-AR" sz="2000" b="1" kern="1200" dirty="0"/>
        </a:p>
      </dsp:txBody>
      <dsp:txXfrm>
        <a:off x="399336" y="2656929"/>
        <a:ext cx="5590716" cy="472320"/>
      </dsp:txXfrm>
    </dsp:sp>
    <dsp:sp modelId="{FEF63779-DAB9-4FBA-8B3C-4D542EF890B5}">
      <dsp:nvSpPr>
        <dsp:cNvPr id="0" name=""/>
        <dsp:cNvSpPr/>
      </dsp:nvSpPr>
      <dsp:spPr>
        <a:xfrm>
          <a:off x="0" y="4122850"/>
          <a:ext cx="798673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860" tIns="333248" rIns="6198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Presentación oral de un vendedor con finalidad de lograr la venta</a:t>
          </a:r>
          <a:endParaRPr lang="es-AR" sz="1600" kern="1200" dirty="0"/>
        </a:p>
      </dsp:txBody>
      <dsp:txXfrm>
        <a:off x="0" y="4122850"/>
        <a:ext cx="7986738" cy="680400"/>
      </dsp:txXfrm>
    </dsp:sp>
    <dsp:sp modelId="{4B88E985-ABFC-42B2-A10F-66684F5AA1BC}">
      <dsp:nvSpPr>
        <dsp:cNvPr id="0" name=""/>
        <dsp:cNvSpPr/>
      </dsp:nvSpPr>
      <dsp:spPr>
        <a:xfrm>
          <a:off x="399336" y="3886690"/>
          <a:ext cx="5590716" cy="4723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16" tIns="0" rIns="2113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Ventas personales</a:t>
          </a:r>
          <a:endParaRPr lang="es-AR" sz="2000" b="1" kern="1200" dirty="0"/>
        </a:p>
      </dsp:txBody>
      <dsp:txXfrm>
        <a:off x="399336" y="3886690"/>
        <a:ext cx="5590716" cy="47232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A9C61B-72AC-422F-AA23-CBDE70927C58}">
      <dsp:nvSpPr>
        <dsp:cNvPr id="0" name=""/>
        <dsp:cNvSpPr/>
      </dsp:nvSpPr>
      <dsp:spPr>
        <a:xfrm>
          <a:off x="0" y="324440"/>
          <a:ext cx="856895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la imagen y posicionamiento elegidos</a:t>
          </a:r>
          <a:endParaRPr lang="es-AR" sz="1200" kern="1200" dirty="0"/>
        </a:p>
      </dsp:txBody>
      <dsp:txXfrm>
        <a:off x="0" y="324440"/>
        <a:ext cx="8568952" cy="510300"/>
      </dsp:txXfrm>
    </dsp:sp>
    <dsp:sp modelId="{796C8DFA-7D1C-42A9-AF87-AC04BEED9B95}">
      <dsp:nvSpPr>
        <dsp:cNvPr id="0" name=""/>
        <dsp:cNvSpPr/>
      </dsp:nvSpPr>
      <dsp:spPr>
        <a:xfrm>
          <a:off x="428447" y="147320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Imagen y Posicionamiento</a:t>
          </a:r>
          <a:endParaRPr lang="es-AR" sz="1600" b="1" kern="1200" dirty="0"/>
        </a:p>
      </dsp:txBody>
      <dsp:txXfrm>
        <a:off x="428447" y="147320"/>
        <a:ext cx="5998266" cy="354239"/>
      </dsp:txXfrm>
    </dsp:sp>
    <dsp:sp modelId="{1919D3C0-CB6A-4B19-80E3-842B8523346A}">
      <dsp:nvSpPr>
        <dsp:cNvPr id="0" name=""/>
        <dsp:cNvSpPr/>
      </dsp:nvSpPr>
      <dsp:spPr>
        <a:xfrm>
          <a:off x="0" y="1076660"/>
          <a:ext cx="856895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conocimiento del producto en un …% del público / edad de … a …  zona ... / de NSE … </a:t>
          </a:r>
          <a:endParaRPr lang="es-AR" sz="1200" kern="1200" dirty="0"/>
        </a:p>
      </dsp:txBody>
      <dsp:txXfrm>
        <a:off x="0" y="1076660"/>
        <a:ext cx="8568952" cy="510300"/>
      </dsp:txXfrm>
    </dsp:sp>
    <dsp:sp modelId="{4E4F3359-9C0A-4142-AA01-F1D2B817EFBC}">
      <dsp:nvSpPr>
        <dsp:cNvPr id="0" name=""/>
        <dsp:cNvSpPr/>
      </dsp:nvSpPr>
      <dsp:spPr>
        <a:xfrm>
          <a:off x="428447" y="899540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Publicitarios</a:t>
          </a:r>
          <a:endParaRPr lang="es-AR" sz="1600" b="1" kern="1200" dirty="0"/>
        </a:p>
      </dsp:txBody>
      <dsp:txXfrm>
        <a:off x="428447" y="899540"/>
        <a:ext cx="5998266" cy="354239"/>
      </dsp:txXfrm>
    </dsp:sp>
    <dsp:sp modelId="{8BA9869A-ECBA-4E48-AE09-4F342FF4B008}">
      <dsp:nvSpPr>
        <dsp:cNvPr id="0" name=""/>
        <dsp:cNvSpPr/>
      </dsp:nvSpPr>
      <dsp:spPr>
        <a:xfrm>
          <a:off x="0" y="1828880"/>
          <a:ext cx="856895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una prueba de producto en …% de los hogares / empresas en la zona de cobertura</a:t>
          </a:r>
          <a:endParaRPr lang="es-AR" sz="1200" kern="1200" dirty="0"/>
        </a:p>
      </dsp:txBody>
      <dsp:txXfrm>
        <a:off x="0" y="1828880"/>
        <a:ext cx="8568952" cy="510300"/>
      </dsp:txXfrm>
    </dsp:sp>
    <dsp:sp modelId="{56444A54-5722-4290-AF96-A67AA4151A38}">
      <dsp:nvSpPr>
        <dsp:cNvPr id="0" name=""/>
        <dsp:cNvSpPr/>
      </dsp:nvSpPr>
      <dsp:spPr>
        <a:xfrm>
          <a:off x="428447" y="1651760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Promocionales</a:t>
          </a:r>
          <a:endParaRPr lang="es-AR" sz="1600" b="1" kern="1200" dirty="0"/>
        </a:p>
      </dsp:txBody>
      <dsp:txXfrm>
        <a:off x="428447" y="1651760"/>
        <a:ext cx="5998266" cy="354239"/>
      </dsp:txXfrm>
    </dsp:sp>
    <dsp:sp modelId="{1371E083-E6E3-49B8-B84B-3847D4AF024B}">
      <dsp:nvSpPr>
        <dsp:cNvPr id="0" name=""/>
        <dsp:cNvSpPr/>
      </dsp:nvSpPr>
      <dsp:spPr>
        <a:xfrm>
          <a:off x="0" y="2581100"/>
          <a:ext cx="856895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comunicar el producto en …% de POS al cabo de … meses</a:t>
          </a:r>
          <a:endParaRPr lang="es-AR" sz="1200" kern="1200" dirty="0"/>
        </a:p>
      </dsp:txBody>
      <dsp:txXfrm>
        <a:off x="0" y="2581100"/>
        <a:ext cx="8568952" cy="510300"/>
      </dsp:txXfrm>
    </dsp:sp>
    <dsp:sp modelId="{7227CBD4-2BB8-4A88-BE1E-0BEC0F734F6A}">
      <dsp:nvSpPr>
        <dsp:cNvPr id="0" name=""/>
        <dsp:cNvSpPr/>
      </dsp:nvSpPr>
      <dsp:spPr>
        <a:xfrm>
          <a:off x="428447" y="2403979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err="1" smtClean="0"/>
            <a:t>Merchandising</a:t>
          </a:r>
          <a:endParaRPr lang="es-AR" sz="1600" b="1" kern="1200" dirty="0"/>
        </a:p>
      </dsp:txBody>
      <dsp:txXfrm>
        <a:off x="428447" y="2403979"/>
        <a:ext cx="5998266" cy="354239"/>
      </dsp:txXfrm>
    </dsp:sp>
    <dsp:sp modelId="{D857FBF5-33E4-441D-8089-17CC2E86148C}">
      <dsp:nvSpPr>
        <dsp:cNvPr id="0" name=""/>
        <dsp:cNvSpPr/>
      </dsp:nvSpPr>
      <dsp:spPr>
        <a:xfrm>
          <a:off x="0" y="3333319"/>
          <a:ext cx="856895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en … meses que un …% de los lideres de opinión, grupos de presión y referentes opinen que las características del producto hacen que resulte el mas útil y el que mejor servicio presta.</a:t>
          </a:r>
          <a:endParaRPr lang="es-AR" sz="1200" kern="1200" dirty="0"/>
        </a:p>
      </dsp:txBody>
      <dsp:txXfrm>
        <a:off x="0" y="3333319"/>
        <a:ext cx="8568952" cy="680400"/>
      </dsp:txXfrm>
    </dsp:sp>
    <dsp:sp modelId="{4A1EA84F-9F4F-4B37-B2F7-E96672C0C366}">
      <dsp:nvSpPr>
        <dsp:cNvPr id="0" name=""/>
        <dsp:cNvSpPr/>
      </dsp:nvSpPr>
      <dsp:spPr>
        <a:xfrm>
          <a:off x="428447" y="3156199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Relaciones Públicas</a:t>
          </a:r>
          <a:endParaRPr lang="es-AR" sz="1600" b="1" kern="1200" dirty="0"/>
        </a:p>
      </dsp:txBody>
      <dsp:txXfrm>
        <a:off x="428447" y="3156199"/>
        <a:ext cx="5998266" cy="354239"/>
      </dsp:txXfrm>
    </dsp:sp>
    <dsp:sp modelId="{59DD7E81-08FB-47D0-9483-1A8820BD7B75}">
      <dsp:nvSpPr>
        <dsp:cNvPr id="0" name=""/>
        <dsp:cNvSpPr/>
      </dsp:nvSpPr>
      <dsp:spPr>
        <a:xfrm>
          <a:off x="0" y="4255640"/>
          <a:ext cx="8568952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Lograr que un …% de la audiencia reciba durante … meses una comunicación permanente que contribuya a establecer el liderazgo del producto y de la empresa.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200" kern="1200" dirty="0"/>
        </a:p>
      </dsp:txBody>
      <dsp:txXfrm>
        <a:off x="0" y="4255640"/>
        <a:ext cx="8568952" cy="869400"/>
      </dsp:txXfrm>
    </dsp:sp>
    <dsp:sp modelId="{8D822675-9ACB-4E90-93DB-30E58167AB1A}">
      <dsp:nvSpPr>
        <dsp:cNvPr id="0" name=""/>
        <dsp:cNvSpPr/>
      </dsp:nvSpPr>
      <dsp:spPr>
        <a:xfrm>
          <a:off x="428447" y="4078519"/>
          <a:ext cx="5998266" cy="35423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Difusión Periodística</a:t>
          </a:r>
          <a:endParaRPr lang="es-AR" sz="1600" b="1" kern="1200" dirty="0"/>
        </a:p>
      </dsp:txBody>
      <dsp:txXfrm>
        <a:off x="428447" y="4078519"/>
        <a:ext cx="5998266" cy="35423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BC0742-37E0-4437-BD52-CBB4C362CA11}">
      <dsp:nvSpPr>
        <dsp:cNvPr id="0" name=""/>
        <dsp:cNvSpPr/>
      </dsp:nvSpPr>
      <dsp:spPr>
        <a:xfrm>
          <a:off x="1688475" y="500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Identificación del público meta</a:t>
          </a:r>
          <a:endParaRPr lang="es-AR" sz="2300" b="1" kern="1200" dirty="0"/>
        </a:p>
      </dsp:txBody>
      <dsp:txXfrm>
        <a:off x="1688475" y="500"/>
        <a:ext cx="4395448" cy="702855"/>
      </dsp:txXfrm>
    </dsp:sp>
    <dsp:sp modelId="{F25612C2-CF43-49AF-B5EA-55737EC5298E}">
      <dsp:nvSpPr>
        <dsp:cNvPr id="0" name=""/>
        <dsp:cNvSpPr/>
      </dsp:nvSpPr>
      <dsp:spPr>
        <a:xfrm>
          <a:off x="1688475" y="801755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Determinación de la respuesta esperada</a:t>
          </a:r>
          <a:endParaRPr lang="es-AR" sz="2300" b="1" kern="1200" dirty="0"/>
        </a:p>
      </dsp:txBody>
      <dsp:txXfrm>
        <a:off x="1688475" y="801755"/>
        <a:ext cx="4395448" cy="702855"/>
      </dsp:txXfrm>
    </dsp:sp>
    <dsp:sp modelId="{93505D7D-295F-47E7-A8BF-4855C060F011}">
      <dsp:nvSpPr>
        <dsp:cNvPr id="0" name=""/>
        <dsp:cNvSpPr/>
      </dsp:nvSpPr>
      <dsp:spPr>
        <a:xfrm>
          <a:off x="1688475" y="1603011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Elección del mensaje</a:t>
          </a:r>
          <a:endParaRPr lang="es-AR" sz="2300" b="1" kern="1200" dirty="0"/>
        </a:p>
      </dsp:txBody>
      <dsp:txXfrm>
        <a:off x="1688475" y="1603011"/>
        <a:ext cx="4395448" cy="702855"/>
      </dsp:txXfrm>
    </dsp:sp>
    <dsp:sp modelId="{14822120-EA84-4F30-8D15-7EFB985223FC}">
      <dsp:nvSpPr>
        <dsp:cNvPr id="0" name=""/>
        <dsp:cNvSpPr/>
      </dsp:nvSpPr>
      <dsp:spPr>
        <a:xfrm>
          <a:off x="1688475" y="2404266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Elección de los medios</a:t>
          </a:r>
          <a:endParaRPr lang="es-AR" sz="2300" b="1" kern="1200" dirty="0"/>
        </a:p>
      </dsp:txBody>
      <dsp:txXfrm>
        <a:off x="1688475" y="2404266"/>
        <a:ext cx="4395448" cy="702855"/>
      </dsp:txXfrm>
    </dsp:sp>
    <dsp:sp modelId="{932709B6-46D9-4CD6-B738-C300601711FB}">
      <dsp:nvSpPr>
        <dsp:cNvPr id="0" name=""/>
        <dsp:cNvSpPr/>
      </dsp:nvSpPr>
      <dsp:spPr>
        <a:xfrm>
          <a:off x="1688475" y="3205522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Atributos de la fuente</a:t>
          </a:r>
          <a:endParaRPr lang="es-AR" sz="2300" b="1" kern="1200" dirty="0"/>
        </a:p>
      </dsp:txBody>
      <dsp:txXfrm>
        <a:off x="1688475" y="3205522"/>
        <a:ext cx="4395448" cy="702855"/>
      </dsp:txXfrm>
    </dsp:sp>
    <dsp:sp modelId="{1FD3128F-7269-48FF-9B52-049F33F00341}">
      <dsp:nvSpPr>
        <dsp:cNvPr id="0" name=""/>
        <dsp:cNvSpPr/>
      </dsp:nvSpPr>
      <dsp:spPr>
        <a:xfrm>
          <a:off x="1688475" y="4006777"/>
          <a:ext cx="4395448" cy="702855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err="1" smtClean="0"/>
            <a:t>Feedback</a:t>
          </a:r>
          <a:endParaRPr lang="es-AR" sz="2300" b="1" kern="1200" dirty="0"/>
        </a:p>
      </dsp:txBody>
      <dsp:txXfrm>
        <a:off x="1688475" y="4006777"/>
        <a:ext cx="4395448" cy="70285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9EA9-8953-49F3-BD53-B09EC0576DB6}">
      <dsp:nvSpPr>
        <dsp:cNvPr id="0" name=""/>
        <dsp:cNvSpPr/>
      </dsp:nvSpPr>
      <dsp:spPr>
        <a:xfrm>
          <a:off x="0" y="4292144"/>
          <a:ext cx="6096000" cy="563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Compra</a:t>
          </a:r>
          <a:endParaRPr lang="es-AR" sz="1400" b="1" kern="1200" dirty="0"/>
        </a:p>
      </dsp:txBody>
      <dsp:txXfrm>
        <a:off x="0" y="4292144"/>
        <a:ext cx="6096000" cy="304204"/>
      </dsp:txXfrm>
    </dsp:sp>
    <dsp:sp modelId="{DF5BC267-E1EE-4BAD-AA7C-3FDA45426760}">
      <dsp:nvSpPr>
        <dsp:cNvPr id="0" name=""/>
        <dsp:cNvSpPr/>
      </dsp:nvSpPr>
      <dsp:spPr>
        <a:xfrm>
          <a:off x="0" y="4585082"/>
          <a:ext cx="6096000" cy="2591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está convencido del producto pero no sabe si lo compraría</a:t>
          </a:r>
          <a:endParaRPr lang="es-AR" sz="1200" kern="1200" dirty="0"/>
        </a:p>
      </dsp:txBody>
      <dsp:txXfrm>
        <a:off x="0" y="4585082"/>
        <a:ext cx="6096000" cy="259137"/>
      </dsp:txXfrm>
    </dsp:sp>
    <dsp:sp modelId="{CA22D65D-EBCE-40D0-8818-7B2304C68E5B}">
      <dsp:nvSpPr>
        <dsp:cNvPr id="0" name=""/>
        <dsp:cNvSpPr/>
      </dsp:nvSpPr>
      <dsp:spPr>
        <a:xfrm rot="10800000">
          <a:off x="0" y="3434175"/>
          <a:ext cx="6096000" cy="8664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Convicción</a:t>
          </a:r>
          <a:endParaRPr lang="es-AR" sz="1400" b="1" kern="1200" dirty="0"/>
        </a:p>
      </dsp:txBody>
      <dsp:txXfrm>
        <a:off x="0" y="3434175"/>
        <a:ext cx="6096000" cy="304113"/>
      </dsp:txXfrm>
    </dsp:sp>
    <dsp:sp modelId="{7D0ABF5B-6A05-4EB1-9E48-EE842104CA9E}">
      <dsp:nvSpPr>
        <dsp:cNvPr id="0" name=""/>
        <dsp:cNvSpPr/>
      </dsp:nvSpPr>
      <dsp:spPr>
        <a:xfrm>
          <a:off x="0" y="3738288"/>
          <a:ext cx="6096000" cy="25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preferiría el producto pero no está convencido de él</a:t>
          </a:r>
          <a:endParaRPr lang="es-AR" sz="1200" kern="1200" dirty="0"/>
        </a:p>
      </dsp:txBody>
      <dsp:txXfrm>
        <a:off x="0" y="3738288"/>
        <a:ext cx="6096000" cy="259059"/>
      </dsp:txXfrm>
    </dsp:sp>
    <dsp:sp modelId="{8DA82BF9-CE43-4981-A62C-F0B279423AF8}">
      <dsp:nvSpPr>
        <dsp:cNvPr id="0" name=""/>
        <dsp:cNvSpPr/>
      </dsp:nvSpPr>
      <dsp:spPr>
        <a:xfrm rot="10800000">
          <a:off x="0" y="2576205"/>
          <a:ext cx="6096000" cy="8664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Preferencia</a:t>
          </a:r>
          <a:endParaRPr lang="es-AR" sz="1400" b="1" kern="1200" dirty="0"/>
        </a:p>
      </dsp:txBody>
      <dsp:txXfrm>
        <a:off x="0" y="2576205"/>
        <a:ext cx="6096000" cy="304113"/>
      </dsp:txXfrm>
    </dsp:sp>
    <dsp:sp modelId="{F6BB24B0-6B3B-46B2-BF88-3BACAEA12B04}">
      <dsp:nvSpPr>
        <dsp:cNvPr id="0" name=""/>
        <dsp:cNvSpPr/>
      </dsp:nvSpPr>
      <dsp:spPr>
        <a:xfrm>
          <a:off x="0" y="2880319"/>
          <a:ext cx="6096000" cy="25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gusta del producto, pero prefiere otros</a:t>
          </a:r>
          <a:endParaRPr lang="es-AR" sz="1200" kern="1200" dirty="0"/>
        </a:p>
      </dsp:txBody>
      <dsp:txXfrm>
        <a:off x="0" y="2880319"/>
        <a:ext cx="6096000" cy="259059"/>
      </dsp:txXfrm>
    </dsp:sp>
    <dsp:sp modelId="{E4B8C440-CCF0-4C3A-BA2A-8D847FCC6837}">
      <dsp:nvSpPr>
        <dsp:cNvPr id="0" name=""/>
        <dsp:cNvSpPr/>
      </dsp:nvSpPr>
      <dsp:spPr>
        <a:xfrm rot="10800000">
          <a:off x="0" y="1718236"/>
          <a:ext cx="6096000" cy="8664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Atractivo</a:t>
          </a:r>
        </a:p>
      </dsp:txBody>
      <dsp:txXfrm>
        <a:off x="0" y="1718236"/>
        <a:ext cx="6096000" cy="304113"/>
      </dsp:txXfrm>
    </dsp:sp>
    <dsp:sp modelId="{D4D93573-2BBB-4441-8EF1-79348A7EAA50}">
      <dsp:nvSpPr>
        <dsp:cNvPr id="0" name=""/>
        <dsp:cNvSpPr/>
      </dsp:nvSpPr>
      <dsp:spPr>
        <a:xfrm>
          <a:off x="0" y="2022349"/>
          <a:ext cx="6096000" cy="25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encuentra el producto atractivo</a:t>
          </a:r>
        </a:p>
      </dsp:txBody>
      <dsp:txXfrm>
        <a:off x="0" y="2022349"/>
        <a:ext cx="6096000" cy="259059"/>
      </dsp:txXfrm>
    </dsp:sp>
    <dsp:sp modelId="{CF39535C-6749-4513-8842-5DDD088E6572}">
      <dsp:nvSpPr>
        <dsp:cNvPr id="0" name=""/>
        <dsp:cNvSpPr/>
      </dsp:nvSpPr>
      <dsp:spPr>
        <a:xfrm rot="10800000">
          <a:off x="0" y="860267"/>
          <a:ext cx="6096000" cy="8664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Conocimiento</a:t>
          </a:r>
          <a:endParaRPr lang="es-AR" sz="1400" b="1" kern="1200" dirty="0"/>
        </a:p>
      </dsp:txBody>
      <dsp:txXfrm>
        <a:off x="0" y="860267"/>
        <a:ext cx="6096000" cy="304113"/>
      </dsp:txXfrm>
    </dsp:sp>
    <dsp:sp modelId="{593AFACA-82A7-4356-9F92-65D5B08839CE}">
      <dsp:nvSpPr>
        <dsp:cNvPr id="0" name=""/>
        <dsp:cNvSpPr/>
      </dsp:nvSpPr>
      <dsp:spPr>
        <a:xfrm>
          <a:off x="0" y="1164380"/>
          <a:ext cx="6096000" cy="25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lo conoce pero no le parece atractivo</a:t>
          </a:r>
          <a:endParaRPr lang="es-AR" sz="1200" kern="1200" dirty="0"/>
        </a:p>
      </dsp:txBody>
      <dsp:txXfrm>
        <a:off x="0" y="1164380"/>
        <a:ext cx="6096000" cy="259059"/>
      </dsp:txXfrm>
    </dsp:sp>
    <dsp:sp modelId="{AAA07070-6B45-466F-99AD-6B367D22FC28}">
      <dsp:nvSpPr>
        <dsp:cNvPr id="0" name=""/>
        <dsp:cNvSpPr/>
      </dsp:nvSpPr>
      <dsp:spPr>
        <a:xfrm rot="10800000">
          <a:off x="0" y="2297"/>
          <a:ext cx="6096000" cy="8664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Información preliminar</a:t>
          </a:r>
          <a:endParaRPr lang="es-AR" sz="1400" b="1" kern="1200" dirty="0"/>
        </a:p>
      </dsp:txBody>
      <dsp:txXfrm>
        <a:off x="0" y="2297"/>
        <a:ext cx="6096000" cy="304113"/>
      </dsp:txXfrm>
    </dsp:sp>
    <dsp:sp modelId="{3A2DF9A5-1FE4-4E0F-AC4A-5788B06B36D2}">
      <dsp:nvSpPr>
        <dsp:cNvPr id="0" name=""/>
        <dsp:cNvSpPr/>
      </dsp:nvSpPr>
      <dsp:spPr>
        <a:xfrm>
          <a:off x="0" y="306411"/>
          <a:ext cx="6096000" cy="259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El consumidor no conoce el producto</a:t>
          </a:r>
          <a:endParaRPr lang="es-AR" sz="1200" kern="1200" dirty="0"/>
        </a:p>
      </dsp:txBody>
      <dsp:txXfrm>
        <a:off x="0" y="306411"/>
        <a:ext cx="6096000" cy="259059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E29047-0418-43EE-A3B3-1423543D7B52}">
      <dsp:nvSpPr>
        <dsp:cNvPr id="0" name=""/>
        <dsp:cNvSpPr/>
      </dsp:nvSpPr>
      <dsp:spPr>
        <a:xfrm rot="16200000">
          <a:off x="-956388" y="957336"/>
          <a:ext cx="4381499" cy="2466826"/>
        </a:xfrm>
        <a:prstGeom prst="flowChartManualOperation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98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Cognitiva</a:t>
          </a:r>
          <a:endParaRPr lang="es-AR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Notoriedad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Conocimiento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Información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Familiarización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Recuerdo</a:t>
          </a:r>
          <a:endParaRPr lang="es-AR" sz="1900" kern="1200" dirty="0"/>
        </a:p>
      </dsp:txBody>
      <dsp:txXfrm rot="16200000">
        <a:off x="-956388" y="957336"/>
        <a:ext cx="4381499" cy="2466826"/>
      </dsp:txXfrm>
    </dsp:sp>
    <dsp:sp modelId="{A93C6722-E925-48B6-9697-7CE92CC95CEA}">
      <dsp:nvSpPr>
        <dsp:cNvPr id="0" name=""/>
        <dsp:cNvSpPr/>
      </dsp:nvSpPr>
      <dsp:spPr>
        <a:xfrm rot="16200000">
          <a:off x="1695450" y="957336"/>
          <a:ext cx="4381499" cy="2466826"/>
        </a:xfrm>
        <a:prstGeom prst="flowChartManualOperation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98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Afectiva</a:t>
          </a:r>
          <a:endParaRPr lang="es-AR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Actitud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Evaluación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Preferencia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Valorización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Seducción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Persuasión</a:t>
          </a:r>
          <a:endParaRPr lang="es-AR" sz="1900" kern="1200" dirty="0"/>
        </a:p>
      </dsp:txBody>
      <dsp:txXfrm rot="16200000">
        <a:off x="1695450" y="957336"/>
        <a:ext cx="4381499" cy="2466826"/>
      </dsp:txXfrm>
    </dsp:sp>
    <dsp:sp modelId="{85188E3D-150B-46B3-801B-B8AB4660E455}">
      <dsp:nvSpPr>
        <dsp:cNvPr id="0" name=""/>
        <dsp:cNvSpPr/>
      </dsp:nvSpPr>
      <dsp:spPr>
        <a:xfrm rot="16200000">
          <a:off x="4347288" y="957336"/>
          <a:ext cx="4381499" cy="2466826"/>
        </a:xfrm>
        <a:prstGeom prst="flowChartManualOperation">
          <a:avLst/>
        </a:pr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98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Conductual</a:t>
          </a:r>
          <a:endParaRPr lang="es-AR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Respuesta 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Demanda de información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Visita del establecimiento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900" kern="1200" dirty="0" smtClean="0"/>
            <a:t>Compra y recompra</a:t>
          </a:r>
          <a:endParaRPr lang="es-AR" sz="1900" kern="1200" dirty="0"/>
        </a:p>
      </dsp:txBody>
      <dsp:txXfrm rot="16200000">
        <a:off x="4347288" y="957336"/>
        <a:ext cx="4381499" cy="24668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9C140-4EB1-46C7-AE8F-057588ED0855}">
      <dsp:nvSpPr>
        <dsp:cNvPr id="0" name=""/>
        <dsp:cNvSpPr/>
      </dsp:nvSpPr>
      <dsp:spPr>
        <a:xfrm rot="16200000">
          <a:off x="-1310568" y="1312552"/>
          <a:ext cx="4572000" cy="1946895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 smtClean="0"/>
            <a:t>Bien tangible</a:t>
          </a:r>
          <a:endParaRPr lang="es-AR" sz="3000" kern="1200" dirty="0"/>
        </a:p>
      </dsp:txBody>
      <dsp:txXfrm rot="16200000">
        <a:off x="-1310568" y="1312552"/>
        <a:ext cx="4572000" cy="1946895"/>
      </dsp:txXfrm>
    </dsp:sp>
    <dsp:sp modelId="{7E2081E9-E314-4E2B-84C1-09B8F63CFA79}">
      <dsp:nvSpPr>
        <dsp:cNvPr id="0" name=""/>
        <dsp:cNvSpPr/>
      </dsp:nvSpPr>
      <dsp:spPr>
        <a:xfrm rot="16200000">
          <a:off x="782343" y="1312552"/>
          <a:ext cx="45720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 smtClean="0"/>
            <a:t>Bien tangible con algunos servicios</a:t>
          </a:r>
          <a:endParaRPr lang="es-AR" sz="3000" kern="1200" dirty="0"/>
        </a:p>
      </dsp:txBody>
      <dsp:txXfrm rot="16200000">
        <a:off x="782343" y="1312552"/>
        <a:ext cx="4572000" cy="1946895"/>
      </dsp:txXfrm>
    </dsp:sp>
    <dsp:sp modelId="{2980E83A-3164-48DD-B956-3C63DC0BD4C9}">
      <dsp:nvSpPr>
        <dsp:cNvPr id="0" name=""/>
        <dsp:cNvSpPr/>
      </dsp:nvSpPr>
      <dsp:spPr>
        <a:xfrm rot="16200000">
          <a:off x="2875256" y="1312552"/>
          <a:ext cx="4572000" cy="1946895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 smtClean="0"/>
            <a:t>Servicio esencial con algún bien</a:t>
          </a:r>
          <a:endParaRPr lang="es-AR" sz="3000" kern="1200" dirty="0"/>
        </a:p>
      </dsp:txBody>
      <dsp:txXfrm rot="16200000">
        <a:off x="2875256" y="1312552"/>
        <a:ext cx="4572000" cy="1946895"/>
      </dsp:txXfrm>
    </dsp:sp>
    <dsp:sp modelId="{6DCD3D54-3893-446C-92A4-86E01F0240CE}">
      <dsp:nvSpPr>
        <dsp:cNvPr id="0" name=""/>
        <dsp:cNvSpPr/>
      </dsp:nvSpPr>
      <dsp:spPr>
        <a:xfrm rot="16200000">
          <a:off x="4968168" y="1312552"/>
          <a:ext cx="4572000" cy="1946895"/>
        </a:xfrm>
        <a:prstGeom prst="flowChartManualOperati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 smtClean="0"/>
            <a:t>Servicio puro</a:t>
          </a:r>
          <a:endParaRPr lang="es-AR" sz="3000" kern="1200" dirty="0"/>
        </a:p>
      </dsp:txBody>
      <dsp:txXfrm rot="16200000">
        <a:off x="4968168" y="1312552"/>
        <a:ext cx="4572000" cy="1946895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7AB388-3FE3-4F57-B251-01AADBFE2823}">
      <dsp:nvSpPr>
        <dsp:cNvPr id="0" name=""/>
        <dsp:cNvSpPr/>
      </dsp:nvSpPr>
      <dsp:spPr>
        <a:xfrm>
          <a:off x="0" y="165108"/>
          <a:ext cx="77724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87452" rIns="60322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Anuncios comerciales en diarios y revistas. 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Los mensajes se pueden releer.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Se puede seleccionar el área geográfica de alcance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Requiere atención más voluntaria que otros medios. Leer cuesta más trabajo que ver o escuchar.</a:t>
          </a:r>
          <a:endParaRPr lang="es-AR" sz="1100" kern="1200" dirty="0"/>
        </a:p>
      </dsp:txBody>
      <dsp:txXfrm>
        <a:off x="0" y="165108"/>
        <a:ext cx="7772400" cy="1134000"/>
      </dsp:txXfrm>
    </dsp:sp>
    <dsp:sp modelId="{6C58EA33-8CE7-45FA-A24B-4F10371786AA}">
      <dsp:nvSpPr>
        <dsp:cNvPr id="0" name=""/>
        <dsp:cNvSpPr/>
      </dsp:nvSpPr>
      <dsp:spPr>
        <a:xfrm>
          <a:off x="388620" y="32268"/>
          <a:ext cx="5440680" cy="2656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Prensa</a:t>
          </a:r>
          <a:endParaRPr lang="es-AR" sz="1600" b="1" kern="1200" dirty="0"/>
        </a:p>
      </dsp:txBody>
      <dsp:txXfrm>
        <a:off x="388620" y="32268"/>
        <a:ext cx="5440680" cy="265680"/>
      </dsp:txXfrm>
    </dsp:sp>
    <dsp:sp modelId="{AF1D89EA-459B-4328-9C96-5035F52070B4}">
      <dsp:nvSpPr>
        <dsp:cNvPr id="0" name=""/>
        <dsp:cNvSpPr/>
      </dsp:nvSpPr>
      <dsp:spPr>
        <a:xfrm>
          <a:off x="0" y="1480548"/>
          <a:ext cx="77724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87452" rIns="60322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Avisos y pautas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Programas patrocinados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Se puede repetir el mensaje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No hay soporte de imagen de producto</a:t>
          </a:r>
        </a:p>
      </dsp:txBody>
      <dsp:txXfrm>
        <a:off x="0" y="1480548"/>
        <a:ext cx="7772400" cy="963900"/>
      </dsp:txXfrm>
    </dsp:sp>
    <dsp:sp modelId="{E9CB5036-C324-441A-B6DA-E3EEACAE982E}">
      <dsp:nvSpPr>
        <dsp:cNvPr id="0" name=""/>
        <dsp:cNvSpPr/>
      </dsp:nvSpPr>
      <dsp:spPr>
        <a:xfrm>
          <a:off x="388620" y="1347708"/>
          <a:ext cx="5440680" cy="2656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Radio</a:t>
          </a:r>
        </a:p>
      </dsp:txBody>
      <dsp:txXfrm>
        <a:off x="388620" y="1347708"/>
        <a:ext cx="5440680" cy="265680"/>
      </dsp:txXfrm>
    </dsp:sp>
    <dsp:sp modelId="{CEB0F7CA-FC45-472E-9BBB-B6FBB7A4F63B}">
      <dsp:nvSpPr>
        <dsp:cNvPr id="0" name=""/>
        <dsp:cNvSpPr/>
      </dsp:nvSpPr>
      <dsp:spPr>
        <a:xfrm>
          <a:off x="0" y="2625888"/>
          <a:ext cx="7772400" cy="1162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87452" rIns="60322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Anuncios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err="1" smtClean="0"/>
            <a:t>Infomerciales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Programas patrocinados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Conjunción de imagen y sonido, gran cobertura y selectividad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Atención involuntaria. Efectos inconscientes y graduales</a:t>
          </a:r>
          <a:endParaRPr lang="es-AR" sz="1100" kern="1200" dirty="0"/>
        </a:p>
      </dsp:txBody>
      <dsp:txXfrm>
        <a:off x="0" y="2625888"/>
        <a:ext cx="7772400" cy="1162350"/>
      </dsp:txXfrm>
    </dsp:sp>
    <dsp:sp modelId="{20B5A3FA-A0A5-4E16-830E-A8392182640A}">
      <dsp:nvSpPr>
        <dsp:cNvPr id="0" name=""/>
        <dsp:cNvSpPr/>
      </dsp:nvSpPr>
      <dsp:spPr>
        <a:xfrm>
          <a:off x="388620" y="2493048"/>
          <a:ext cx="5440680" cy="2656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Televisión</a:t>
          </a:r>
          <a:endParaRPr lang="es-AR" sz="1600" b="1" kern="1200" dirty="0"/>
        </a:p>
      </dsp:txBody>
      <dsp:txXfrm>
        <a:off x="388620" y="2493048"/>
        <a:ext cx="5440680" cy="265680"/>
      </dsp:txXfrm>
    </dsp:sp>
    <dsp:sp modelId="{F5F160CE-F967-45C2-8D4F-AD4A75875FF5}">
      <dsp:nvSpPr>
        <dsp:cNvPr id="0" name=""/>
        <dsp:cNvSpPr/>
      </dsp:nvSpPr>
      <dsp:spPr>
        <a:xfrm>
          <a:off x="0" y="3969678"/>
          <a:ext cx="77724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87452" rIns="60322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Stands en </a:t>
          </a:r>
          <a:r>
            <a:rPr lang="es-AR" sz="1100" kern="1200" dirty="0" err="1" smtClean="0"/>
            <a:t>super</a:t>
          </a:r>
          <a:r>
            <a:rPr lang="es-AR" sz="1100" kern="1200" dirty="0" smtClean="0"/>
            <a:t> e hipermercados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Compra por impulso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kern="1200" dirty="0" smtClean="0"/>
            <a:t>Efecto local</a:t>
          </a:r>
          <a:endParaRPr lang="es-AR" sz="1100" kern="1200" dirty="0"/>
        </a:p>
      </dsp:txBody>
      <dsp:txXfrm>
        <a:off x="0" y="3969678"/>
        <a:ext cx="7772400" cy="779625"/>
      </dsp:txXfrm>
    </dsp:sp>
    <dsp:sp modelId="{CACB36AB-3A6F-4512-AB67-5CC0EF274465}">
      <dsp:nvSpPr>
        <dsp:cNvPr id="0" name=""/>
        <dsp:cNvSpPr/>
      </dsp:nvSpPr>
      <dsp:spPr>
        <a:xfrm>
          <a:off x="388620" y="3836838"/>
          <a:ext cx="5440680" cy="2656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Publicidad no paga</a:t>
          </a:r>
          <a:endParaRPr lang="es-AR" sz="1600" b="1" kern="1200" dirty="0"/>
        </a:p>
      </dsp:txBody>
      <dsp:txXfrm>
        <a:off x="388620" y="3836838"/>
        <a:ext cx="5440680" cy="26568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7AB388-3FE3-4F57-B251-01AADBFE2823}">
      <dsp:nvSpPr>
        <dsp:cNvPr id="0" name=""/>
        <dsp:cNvSpPr/>
      </dsp:nvSpPr>
      <dsp:spPr>
        <a:xfrm>
          <a:off x="0" y="196529"/>
          <a:ext cx="7772400" cy="71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49936" rIns="60322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Anuncios comerciales en la vía pública o en </a:t>
          </a:r>
          <a:r>
            <a:rPr lang="es-AR" sz="1200" kern="1200" dirty="0" err="1" smtClean="0"/>
            <a:t>vehiculos</a:t>
          </a:r>
          <a:r>
            <a:rPr lang="es-AR" sz="1200" kern="1200" dirty="0" smtClean="0"/>
            <a:t>. 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Es escasamente selectiva.</a:t>
          </a:r>
          <a:endParaRPr lang="es-AR" sz="1200" kern="1200" dirty="0"/>
        </a:p>
      </dsp:txBody>
      <dsp:txXfrm>
        <a:off x="0" y="196529"/>
        <a:ext cx="7772400" cy="718200"/>
      </dsp:txXfrm>
    </dsp:sp>
    <dsp:sp modelId="{6C58EA33-8CE7-45FA-A24B-4F10371786AA}">
      <dsp:nvSpPr>
        <dsp:cNvPr id="0" name=""/>
        <dsp:cNvSpPr/>
      </dsp:nvSpPr>
      <dsp:spPr>
        <a:xfrm>
          <a:off x="388620" y="19409"/>
          <a:ext cx="5440680" cy="35423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Publicidad gráfica</a:t>
          </a:r>
          <a:endParaRPr lang="es-AR" sz="1600" b="1" kern="1200" dirty="0"/>
        </a:p>
      </dsp:txBody>
      <dsp:txXfrm>
        <a:off x="388620" y="19409"/>
        <a:ext cx="5440680" cy="354239"/>
      </dsp:txXfrm>
    </dsp:sp>
    <dsp:sp modelId="{AF1D89EA-459B-4328-9C96-5035F52070B4}">
      <dsp:nvSpPr>
        <dsp:cNvPr id="0" name=""/>
        <dsp:cNvSpPr/>
      </dsp:nvSpPr>
      <dsp:spPr>
        <a:xfrm>
          <a:off x="0" y="1156649"/>
          <a:ext cx="7772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49936" rIns="60322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Cartas y documentos personalizados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Bancos y seguros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Más selectiva y barata pero menos efectiva</a:t>
          </a:r>
        </a:p>
      </dsp:txBody>
      <dsp:txXfrm>
        <a:off x="0" y="1156649"/>
        <a:ext cx="7772400" cy="907200"/>
      </dsp:txXfrm>
    </dsp:sp>
    <dsp:sp modelId="{E9CB5036-C324-441A-B6DA-E3EEACAE982E}">
      <dsp:nvSpPr>
        <dsp:cNvPr id="0" name=""/>
        <dsp:cNvSpPr/>
      </dsp:nvSpPr>
      <dsp:spPr>
        <a:xfrm>
          <a:off x="388620" y="979529"/>
          <a:ext cx="5440680" cy="35423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err="1" smtClean="0"/>
            <a:t>Mailing</a:t>
          </a:r>
          <a:r>
            <a:rPr lang="es-AR" sz="1600" b="1" kern="1200" dirty="0" smtClean="0"/>
            <a:t> directo</a:t>
          </a:r>
        </a:p>
      </dsp:txBody>
      <dsp:txXfrm>
        <a:off x="388620" y="979529"/>
        <a:ext cx="5440680" cy="354239"/>
      </dsp:txXfrm>
    </dsp:sp>
    <dsp:sp modelId="{CEB0F7CA-FC45-472E-9BBB-B6FBB7A4F63B}">
      <dsp:nvSpPr>
        <dsp:cNvPr id="0" name=""/>
        <dsp:cNvSpPr/>
      </dsp:nvSpPr>
      <dsp:spPr>
        <a:xfrm>
          <a:off x="0" y="2305769"/>
          <a:ext cx="7772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49936" rIns="60322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Fabricantes o intermediarios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Favorece compras por impulso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Sólo efecto local</a:t>
          </a:r>
          <a:endParaRPr lang="es-AR" sz="1200" kern="1200" dirty="0"/>
        </a:p>
      </dsp:txBody>
      <dsp:txXfrm>
        <a:off x="0" y="2305769"/>
        <a:ext cx="7772400" cy="907200"/>
      </dsp:txXfrm>
    </dsp:sp>
    <dsp:sp modelId="{20B5A3FA-A0A5-4E16-830E-A8392182640A}">
      <dsp:nvSpPr>
        <dsp:cNvPr id="0" name=""/>
        <dsp:cNvSpPr/>
      </dsp:nvSpPr>
      <dsp:spPr>
        <a:xfrm>
          <a:off x="388620" y="2128649"/>
          <a:ext cx="5440680" cy="35423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Publicidad en POS</a:t>
          </a:r>
          <a:endParaRPr lang="es-AR" sz="1600" b="1" kern="1200" dirty="0"/>
        </a:p>
      </dsp:txBody>
      <dsp:txXfrm>
        <a:off x="388620" y="2128649"/>
        <a:ext cx="5440680" cy="354239"/>
      </dsp:txXfrm>
    </dsp:sp>
    <dsp:sp modelId="{7FF6CB99-34D3-468E-A498-CD8FABD8B1BF}">
      <dsp:nvSpPr>
        <dsp:cNvPr id="0" name=""/>
        <dsp:cNvSpPr/>
      </dsp:nvSpPr>
      <dsp:spPr>
        <a:xfrm>
          <a:off x="0" y="3454889"/>
          <a:ext cx="7772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49936" rIns="60322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Alcance máximo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Extremadamente selectiva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No ha probado ser efectiva en todas las situaciones</a:t>
          </a:r>
          <a:endParaRPr lang="es-AR" sz="1200" kern="1200" dirty="0"/>
        </a:p>
      </dsp:txBody>
      <dsp:txXfrm>
        <a:off x="0" y="3454889"/>
        <a:ext cx="7772400" cy="907200"/>
      </dsp:txXfrm>
    </dsp:sp>
    <dsp:sp modelId="{FA0ABDEE-F63C-4854-9531-11C0FDABF506}">
      <dsp:nvSpPr>
        <dsp:cNvPr id="0" name=""/>
        <dsp:cNvSpPr/>
      </dsp:nvSpPr>
      <dsp:spPr>
        <a:xfrm>
          <a:off x="388620" y="3277769"/>
          <a:ext cx="5440680" cy="35423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Internet</a:t>
          </a:r>
          <a:endParaRPr lang="es-AR" sz="1600" b="1" kern="1200" dirty="0"/>
        </a:p>
      </dsp:txBody>
      <dsp:txXfrm>
        <a:off x="388620" y="3277769"/>
        <a:ext cx="5440680" cy="354239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C9049-CC31-401A-B0C5-2DA788DED98C}">
      <dsp:nvSpPr>
        <dsp:cNvPr id="0" name=""/>
        <dsp:cNvSpPr/>
      </dsp:nvSpPr>
      <dsp:spPr>
        <a:xfrm>
          <a:off x="538352" y="0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Bajar la elasticidad precio</a:t>
          </a:r>
          <a:endParaRPr lang="es-AR" sz="2000" kern="1200" dirty="0"/>
        </a:p>
      </dsp:txBody>
      <dsp:txXfrm>
        <a:off x="538352" y="0"/>
        <a:ext cx="2029913" cy="1217948"/>
      </dsp:txXfrm>
    </dsp:sp>
    <dsp:sp modelId="{0E812FDF-509C-4402-8958-966F24AAB170}">
      <dsp:nvSpPr>
        <dsp:cNvPr id="0" name=""/>
        <dsp:cNvSpPr/>
      </dsp:nvSpPr>
      <dsp:spPr>
        <a:xfrm>
          <a:off x="2771257" y="2086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Aumentar el market share</a:t>
          </a:r>
          <a:endParaRPr lang="es-AR" sz="2000" kern="1200" dirty="0"/>
        </a:p>
      </dsp:txBody>
      <dsp:txXfrm>
        <a:off x="2771257" y="2086"/>
        <a:ext cx="2029913" cy="1217948"/>
      </dsp:txXfrm>
    </dsp:sp>
    <dsp:sp modelId="{B516048D-0410-49F3-A1BE-D8AF2F6B1C59}">
      <dsp:nvSpPr>
        <dsp:cNvPr id="0" name=""/>
        <dsp:cNvSpPr/>
      </dsp:nvSpPr>
      <dsp:spPr>
        <a:xfrm>
          <a:off x="5004162" y="2086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Brindar elementos de juicio</a:t>
          </a:r>
          <a:endParaRPr lang="es-AR" sz="2000" kern="1200" dirty="0"/>
        </a:p>
      </dsp:txBody>
      <dsp:txXfrm>
        <a:off x="5004162" y="2086"/>
        <a:ext cx="2029913" cy="1217948"/>
      </dsp:txXfrm>
    </dsp:sp>
    <dsp:sp modelId="{488C7B97-8255-4917-A53E-4E0671D0DAA0}">
      <dsp:nvSpPr>
        <dsp:cNvPr id="0" name=""/>
        <dsp:cNvSpPr/>
      </dsp:nvSpPr>
      <dsp:spPr>
        <a:xfrm>
          <a:off x="538352" y="1423025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Difundir productos nuevos</a:t>
          </a:r>
          <a:endParaRPr lang="es-AR" sz="2000" kern="1200" dirty="0"/>
        </a:p>
      </dsp:txBody>
      <dsp:txXfrm>
        <a:off x="538352" y="1423025"/>
        <a:ext cx="2029913" cy="1217948"/>
      </dsp:txXfrm>
    </dsp:sp>
    <dsp:sp modelId="{DAD68077-F8A5-4704-8194-0BF8FAC8C114}">
      <dsp:nvSpPr>
        <dsp:cNvPr id="0" name=""/>
        <dsp:cNvSpPr/>
      </dsp:nvSpPr>
      <dsp:spPr>
        <a:xfrm>
          <a:off x="2771257" y="1423025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Intensificar uso de productos maduros</a:t>
          </a:r>
          <a:endParaRPr lang="es-AR" sz="2000" kern="1200" dirty="0"/>
        </a:p>
      </dsp:txBody>
      <dsp:txXfrm>
        <a:off x="2771257" y="1423025"/>
        <a:ext cx="2029913" cy="1217948"/>
      </dsp:txXfrm>
    </dsp:sp>
    <dsp:sp modelId="{930B90C6-FEE5-4C20-8EA0-4920277C0C54}">
      <dsp:nvSpPr>
        <dsp:cNvPr id="0" name=""/>
        <dsp:cNvSpPr/>
      </dsp:nvSpPr>
      <dsp:spPr>
        <a:xfrm>
          <a:off x="5004162" y="1423025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err="1" smtClean="0"/>
            <a:t>Fidelizar</a:t>
          </a:r>
          <a:endParaRPr lang="es-AR" sz="2000" kern="1200" dirty="0"/>
        </a:p>
      </dsp:txBody>
      <dsp:txXfrm>
        <a:off x="5004162" y="1423025"/>
        <a:ext cx="2029913" cy="1217948"/>
      </dsp:txXfrm>
    </dsp:sp>
    <dsp:sp modelId="{F3427CBB-DD70-4A2A-8C3A-E230220C6324}">
      <dsp:nvSpPr>
        <dsp:cNvPr id="0" name=""/>
        <dsp:cNvSpPr/>
      </dsp:nvSpPr>
      <dsp:spPr>
        <a:xfrm>
          <a:off x="2771257" y="2843965"/>
          <a:ext cx="2029913" cy="1217948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Crear imagen de empresa</a:t>
          </a:r>
          <a:endParaRPr lang="es-AR" sz="2000" kern="1200" dirty="0"/>
        </a:p>
      </dsp:txBody>
      <dsp:txXfrm>
        <a:off x="2771257" y="2843965"/>
        <a:ext cx="2029913" cy="1217948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AEAAF4-EC89-4B09-9778-593AE6EE0E25}">
      <dsp:nvSpPr>
        <dsp:cNvPr id="0" name=""/>
        <dsp:cNvSpPr/>
      </dsp:nvSpPr>
      <dsp:spPr>
        <a:xfrm>
          <a:off x="0" y="211112"/>
          <a:ext cx="8272490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7" tIns="208280" rIns="642037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Necesidad escasa o inexistente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Necesidad percibida pero olvidada o descuidada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Necesidad sentida y percibida</a:t>
          </a:r>
          <a:endParaRPr lang="es-AR" sz="1050" kern="1200" dirty="0"/>
        </a:p>
      </dsp:txBody>
      <dsp:txXfrm>
        <a:off x="0" y="211112"/>
        <a:ext cx="8272490" cy="787500"/>
      </dsp:txXfrm>
    </dsp:sp>
    <dsp:sp modelId="{15750538-BB00-4150-9182-910E02A0722F}">
      <dsp:nvSpPr>
        <dsp:cNvPr id="0" name=""/>
        <dsp:cNvSpPr/>
      </dsp:nvSpPr>
      <dsp:spPr>
        <a:xfrm>
          <a:off x="413624" y="63512"/>
          <a:ext cx="579074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Promover la demanda primaria</a:t>
          </a:r>
          <a:endParaRPr lang="es-AR" sz="1400" b="1" kern="1200" dirty="0"/>
        </a:p>
      </dsp:txBody>
      <dsp:txXfrm>
        <a:off x="413624" y="63512"/>
        <a:ext cx="5790743" cy="295200"/>
      </dsp:txXfrm>
    </dsp:sp>
    <dsp:sp modelId="{1D22F909-70C1-49E3-8F93-71FF955E963E}">
      <dsp:nvSpPr>
        <dsp:cNvPr id="0" name=""/>
        <dsp:cNvSpPr/>
      </dsp:nvSpPr>
      <dsp:spPr>
        <a:xfrm>
          <a:off x="0" y="1200212"/>
          <a:ext cx="827249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7" tIns="208280" rIns="642037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Reconocimiento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Recordación</a:t>
          </a:r>
          <a:endParaRPr lang="es-AR" sz="1050" kern="1200" dirty="0"/>
        </a:p>
      </dsp:txBody>
      <dsp:txXfrm>
        <a:off x="0" y="1200212"/>
        <a:ext cx="8272490" cy="614250"/>
      </dsp:txXfrm>
    </dsp:sp>
    <dsp:sp modelId="{198ECAFA-4A3B-4C3D-9CA8-AA07EBFF62BD}">
      <dsp:nvSpPr>
        <dsp:cNvPr id="0" name=""/>
        <dsp:cNvSpPr/>
      </dsp:nvSpPr>
      <dsp:spPr>
        <a:xfrm>
          <a:off x="413624" y="1052612"/>
          <a:ext cx="579074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Ganar notoriedad para la marca</a:t>
          </a:r>
          <a:endParaRPr lang="es-AR" sz="1400" b="1" kern="1200" dirty="0"/>
        </a:p>
      </dsp:txBody>
      <dsp:txXfrm>
        <a:off x="413624" y="1052612"/>
        <a:ext cx="5790743" cy="295200"/>
      </dsp:txXfrm>
    </dsp:sp>
    <dsp:sp modelId="{1C6ED56D-4578-4BB1-898E-624E93A7DFF5}">
      <dsp:nvSpPr>
        <dsp:cNvPr id="0" name=""/>
        <dsp:cNvSpPr/>
      </dsp:nvSpPr>
      <dsp:spPr>
        <a:xfrm>
          <a:off x="0" y="2016062"/>
          <a:ext cx="827249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7" tIns="208280" rIns="642037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Importancia de la característica enfatizada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Superioridad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Grado de presencia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Eliminar actitud negativa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Desplazar marcas competidoras</a:t>
          </a:r>
          <a:endParaRPr lang="es-AR" sz="1050" kern="1200" dirty="0"/>
        </a:p>
      </dsp:txBody>
      <dsp:txXfrm>
        <a:off x="0" y="2016062"/>
        <a:ext cx="8272490" cy="1134000"/>
      </dsp:txXfrm>
    </dsp:sp>
    <dsp:sp modelId="{1DAA9D81-01AE-4BBD-94BF-CB9A55824124}">
      <dsp:nvSpPr>
        <dsp:cNvPr id="0" name=""/>
        <dsp:cNvSpPr/>
      </dsp:nvSpPr>
      <dsp:spPr>
        <a:xfrm>
          <a:off x="413624" y="1868462"/>
          <a:ext cx="579074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Actitud favorable a la marca</a:t>
          </a:r>
          <a:endParaRPr lang="es-AR" sz="1400" b="1" kern="1200" dirty="0"/>
        </a:p>
      </dsp:txBody>
      <dsp:txXfrm>
        <a:off x="413624" y="1868462"/>
        <a:ext cx="5790743" cy="295200"/>
      </dsp:txXfrm>
    </dsp:sp>
    <dsp:sp modelId="{F09EEECD-3C48-4362-A163-6E91937DD430}">
      <dsp:nvSpPr>
        <dsp:cNvPr id="0" name=""/>
        <dsp:cNvSpPr/>
      </dsp:nvSpPr>
      <dsp:spPr>
        <a:xfrm>
          <a:off x="0" y="3351663"/>
          <a:ext cx="8272490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7" tIns="208280" rIns="642037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Baja implicancia</a:t>
          </a:r>
          <a:endParaRPr lang="es-A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Intención como fruto de la exposición al mensaje</a:t>
          </a:r>
          <a:endParaRPr lang="es-AR" sz="1050" kern="1200" dirty="0"/>
        </a:p>
      </dsp:txBody>
      <dsp:txXfrm>
        <a:off x="0" y="3351663"/>
        <a:ext cx="8272490" cy="614250"/>
      </dsp:txXfrm>
    </dsp:sp>
    <dsp:sp modelId="{1C2B49E0-B6B2-4157-843F-11A426FC6ADD}">
      <dsp:nvSpPr>
        <dsp:cNvPr id="0" name=""/>
        <dsp:cNvSpPr/>
      </dsp:nvSpPr>
      <dsp:spPr>
        <a:xfrm>
          <a:off x="413624" y="3204063"/>
          <a:ext cx="579074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Intención de compra</a:t>
          </a:r>
          <a:endParaRPr lang="es-AR" sz="1400" b="1" kern="1200" dirty="0"/>
        </a:p>
      </dsp:txBody>
      <dsp:txXfrm>
        <a:off x="413624" y="3204063"/>
        <a:ext cx="5790743" cy="295200"/>
      </dsp:txXfrm>
    </dsp:sp>
    <dsp:sp modelId="{7E95F62B-B1EF-4F52-B070-CCA8FD0CE109}">
      <dsp:nvSpPr>
        <dsp:cNvPr id="0" name=""/>
        <dsp:cNvSpPr/>
      </dsp:nvSpPr>
      <dsp:spPr>
        <a:xfrm>
          <a:off x="0" y="4167513"/>
          <a:ext cx="8272490" cy="44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7" tIns="208280" rIns="642037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kern="1200" dirty="0" smtClean="0"/>
            <a:t>Poner en juego los demás factores “P” de la mezcla de marketing</a:t>
          </a:r>
          <a:endParaRPr lang="es-AR" sz="1050" kern="1200" dirty="0"/>
        </a:p>
      </dsp:txBody>
      <dsp:txXfrm>
        <a:off x="0" y="4167513"/>
        <a:ext cx="8272490" cy="441000"/>
      </dsp:txXfrm>
    </dsp:sp>
    <dsp:sp modelId="{51BF8151-4F4B-4B69-AA4E-270DF515275D}">
      <dsp:nvSpPr>
        <dsp:cNvPr id="0" name=""/>
        <dsp:cNvSpPr/>
      </dsp:nvSpPr>
      <dsp:spPr>
        <a:xfrm>
          <a:off x="413624" y="4019913"/>
          <a:ext cx="579074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Facilitar la compra</a:t>
          </a:r>
          <a:endParaRPr lang="es-AR" sz="1400" b="1" kern="1200" dirty="0"/>
        </a:p>
      </dsp:txBody>
      <dsp:txXfrm>
        <a:off x="413624" y="4019913"/>
        <a:ext cx="5790743" cy="29520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9374D-4F79-45B2-B2BB-6C8CF3ACF2E3}">
      <dsp:nvSpPr>
        <dsp:cNvPr id="0" name=""/>
        <dsp:cNvSpPr/>
      </dsp:nvSpPr>
      <dsp:spPr>
        <a:xfrm>
          <a:off x="0" y="3871318"/>
          <a:ext cx="7772400" cy="508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Evaluación y control</a:t>
          </a:r>
          <a:endParaRPr lang="es-AR" sz="1400" b="1" kern="1200" dirty="0"/>
        </a:p>
      </dsp:txBody>
      <dsp:txXfrm>
        <a:off x="0" y="3871318"/>
        <a:ext cx="7772400" cy="274378"/>
      </dsp:txXfrm>
    </dsp:sp>
    <dsp:sp modelId="{7A5E996E-0A00-42D1-ABF3-67AADFD15BAD}">
      <dsp:nvSpPr>
        <dsp:cNvPr id="0" name=""/>
        <dsp:cNvSpPr/>
      </dsp:nvSpPr>
      <dsp:spPr>
        <a:xfrm>
          <a:off x="0" y="4135535"/>
          <a:ext cx="7772400" cy="2337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Eficacia publicitaria</a:t>
          </a:r>
          <a:endParaRPr lang="es-AR" sz="1400" kern="1200" dirty="0"/>
        </a:p>
      </dsp:txBody>
      <dsp:txXfrm>
        <a:off x="0" y="4135535"/>
        <a:ext cx="7772400" cy="233729"/>
      </dsp:txXfrm>
    </dsp:sp>
    <dsp:sp modelId="{C85D5AF7-34CE-42B5-A141-8BA5A5DC55FC}">
      <dsp:nvSpPr>
        <dsp:cNvPr id="0" name=""/>
        <dsp:cNvSpPr/>
      </dsp:nvSpPr>
      <dsp:spPr>
        <a:xfrm rot="10800000">
          <a:off x="0" y="3097469"/>
          <a:ext cx="7772400" cy="781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Intensidad</a:t>
          </a:r>
          <a:endParaRPr lang="es-AR" sz="1400" b="1" kern="1200" dirty="0"/>
        </a:p>
      </dsp:txBody>
      <dsp:txXfrm>
        <a:off x="0" y="3097469"/>
        <a:ext cx="7772400" cy="274296"/>
      </dsp:txXfrm>
    </dsp:sp>
    <dsp:sp modelId="{99EA6BF0-9FD3-4DB9-AC17-990EC5D5C6A9}">
      <dsp:nvSpPr>
        <dsp:cNvPr id="0" name=""/>
        <dsp:cNvSpPr/>
      </dsp:nvSpPr>
      <dsp:spPr>
        <a:xfrm>
          <a:off x="0" y="3371765"/>
          <a:ext cx="7772400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Con qué frecuencia y durante cuánto tiempo aparecerán los anuncios</a:t>
          </a:r>
          <a:endParaRPr lang="es-AR" sz="1400" kern="1200" dirty="0"/>
        </a:p>
      </dsp:txBody>
      <dsp:txXfrm>
        <a:off x="0" y="3371765"/>
        <a:ext cx="7772400" cy="233659"/>
      </dsp:txXfrm>
    </dsp:sp>
    <dsp:sp modelId="{5E2F377E-45F6-4714-9682-6823423DCF98}">
      <dsp:nvSpPr>
        <dsp:cNvPr id="0" name=""/>
        <dsp:cNvSpPr/>
      </dsp:nvSpPr>
      <dsp:spPr>
        <a:xfrm rot="10800000">
          <a:off x="0" y="2323620"/>
          <a:ext cx="7772400" cy="781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Estrategia de medios</a:t>
          </a:r>
          <a:endParaRPr lang="es-AR" sz="1400" b="1" kern="1200" dirty="0"/>
        </a:p>
      </dsp:txBody>
      <dsp:txXfrm>
        <a:off x="0" y="2323620"/>
        <a:ext cx="7772400" cy="274296"/>
      </dsp:txXfrm>
    </dsp:sp>
    <dsp:sp modelId="{FC50A77F-CF36-448E-92E2-B70C2FFBC355}">
      <dsp:nvSpPr>
        <dsp:cNvPr id="0" name=""/>
        <dsp:cNvSpPr/>
      </dsp:nvSpPr>
      <dsp:spPr>
        <a:xfrm>
          <a:off x="0" y="2597916"/>
          <a:ext cx="7772400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Qué medio será el más conveniente</a:t>
          </a:r>
          <a:endParaRPr lang="es-AR" sz="1400" kern="1200" dirty="0"/>
        </a:p>
      </dsp:txBody>
      <dsp:txXfrm>
        <a:off x="0" y="2597916"/>
        <a:ext cx="7772400" cy="233659"/>
      </dsp:txXfrm>
    </dsp:sp>
    <dsp:sp modelId="{1ADA8B6C-DFB3-4BB7-B5AB-31EB9949C4A7}">
      <dsp:nvSpPr>
        <dsp:cNvPr id="0" name=""/>
        <dsp:cNvSpPr/>
      </dsp:nvSpPr>
      <dsp:spPr>
        <a:xfrm rot="10800000">
          <a:off x="0" y="1549771"/>
          <a:ext cx="7772400" cy="781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Presupuesto</a:t>
          </a:r>
          <a:endParaRPr lang="es-AR" sz="1400" b="1" kern="1200" dirty="0"/>
        </a:p>
      </dsp:txBody>
      <dsp:txXfrm>
        <a:off x="0" y="1549771"/>
        <a:ext cx="7772400" cy="274296"/>
      </dsp:txXfrm>
    </dsp:sp>
    <dsp:sp modelId="{A29DA404-0BD9-45CC-AA45-02DE9CD27A30}">
      <dsp:nvSpPr>
        <dsp:cNvPr id="0" name=""/>
        <dsp:cNvSpPr/>
      </dsp:nvSpPr>
      <dsp:spPr>
        <a:xfrm>
          <a:off x="0" y="1824067"/>
          <a:ext cx="7772400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Cuánto gastar en la comunicación</a:t>
          </a:r>
          <a:endParaRPr lang="es-AR" sz="1400" kern="1200" dirty="0"/>
        </a:p>
      </dsp:txBody>
      <dsp:txXfrm>
        <a:off x="0" y="1824067"/>
        <a:ext cx="7772400" cy="233659"/>
      </dsp:txXfrm>
    </dsp:sp>
    <dsp:sp modelId="{0102A58F-2009-4370-8CEE-84B1E0537799}">
      <dsp:nvSpPr>
        <dsp:cNvPr id="0" name=""/>
        <dsp:cNvSpPr/>
      </dsp:nvSpPr>
      <dsp:spPr>
        <a:xfrm rot="10800000">
          <a:off x="0" y="775921"/>
          <a:ext cx="7772400" cy="781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Mensaje</a:t>
          </a:r>
          <a:endParaRPr lang="es-AR" sz="1400" b="1" kern="1200" dirty="0"/>
        </a:p>
      </dsp:txBody>
      <dsp:txXfrm>
        <a:off x="0" y="775921"/>
        <a:ext cx="7772400" cy="274296"/>
      </dsp:txXfrm>
    </dsp:sp>
    <dsp:sp modelId="{D75A3989-5157-4C44-8B45-EC0C7FA4A9A1}">
      <dsp:nvSpPr>
        <dsp:cNvPr id="0" name=""/>
        <dsp:cNvSpPr/>
      </dsp:nvSpPr>
      <dsp:spPr>
        <a:xfrm>
          <a:off x="0" y="1050218"/>
          <a:ext cx="3886199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Qué mensaje se transmitirá</a:t>
          </a:r>
          <a:endParaRPr lang="es-AR" sz="1400" kern="1200" dirty="0"/>
        </a:p>
      </dsp:txBody>
      <dsp:txXfrm>
        <a:off x="0" y="1050218"/>
        <a:ext cx="3886199" cy="233659"/>
      </dsp:txXfrm>
    </dsp:sp>
    <dsp:sp modelId="{0FD1214F-9274-4DBA-BA0C-99CFA865AA12}">
      <dsp:nvSpPr>
        <dsp:cNvPr id="0" name=""/>
        <dsp:cNvSpPr/>
      </dsp:nvSpPr>
      <dsp:spPr>
        <a:xfrm>
          <a:off x="3886200" y="1050218"/>
          <a:ext cx="3886199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Qué frase o “slogan” se utilizará</a:t>
          </a:r>
          <a:endParaRPr lang="es-AR" sz="1400" kern="1200" dirty="0"/>
        </a:p>
      </dsp:txBody>
      <dsp:txXfrm>
        <a:off x="3886200" y="1050218"/>
        <a:ext cx="3886199" cy="233659"/>
      </dsp:txXfrm>
    </dsp:sp>
    <dsp:sp modelId="{2923A7AB-01C7-447B-BFC0-4B26695B7975}">
      <dsp:nvSpPr>
        <dsp:cNvPr id="0" name=""/>
        <dsp:cNvSpPr/>
      </dsp:nvSpPr>
      <dsp:spPr>
        <a:xfrm rot="10800000">
          <a:off x="0" y="2072"/>
          <a:ext cx="7772400" cy="781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Público objetivo</a:t>
          </a:r>
          <a:endParaRPr lang="es-AR" sz="1400" b="1" kern="1200" dirty="0"/>
        </a:p>
      </dsp:txBody>
      <dsp:txXfrm>
        <a:off x="0" y="2072"/>
        <a:ext cx="7772400" cy="274296"/>
      </dsp:txXfrm>
    </dsp:sp>
    <dsp:sp modelId="{14C64662-C7FB-4F0C-BC71-F939D17E3F4F}">
      <dsp:nvSpPr>
        <dsp:cNvPr id="0" name=""/>
        <dsp:cNvSpPr/>
      </dsp:nvSpPr>
      <dsp:spPr>
        <a:xfrm>
          <a:off x="0" y="276368"/>
          <a:ext cx="7772400" cy="233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A qué segmento de población se dirigirá el mensaje</a:t>
          </a:r>
          <a:endParaRPr lang="es-AR" sz="1400" kern="1200" dirty="0"/>
        </a:p>
      </dsp:txBody>
      <dsp:txXfrm>
        <a:off x="0" y="276368"/>
        <a:ext cx="7772400" cy="233659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25E120-0273-4F9C-A3EF-2E70A472413C}">
      <dsp:nvSpPr>
        <dsp:cNvPr id="0" name=""/>
        <dsp:cNvSpPr/>
      </dsp:nvSpPr>
      <dsp:spPr>
        <a:xfrm>
          <a:off x="0" y="334821"/>
          <a:ext cx="7191403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133" tIns="416560" rIns="55813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Prueba piloto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Medición del poder comunicacional del mensaje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Facilidad de comprensión del mensaje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Diseño del mensaje</a:t>
          </a:r>
          <a:endParaRPr lang="es-AR" sz="2000" kern="1200" dirty="0"/>
        </a:p>
      </dsp:txBody>
      <dsp:txXfrm>
        <a:off x="0" y="334821"/>
        <a:ext cx="7191403" cy="2142000"/>
      </dsp:txXfrm>
    </dsp:sp>
    <dsp:sp modelId="{6AEF289E-3F3E-4626-A253-E2978622D7F2}">
      <dsp:nvSpPr>
        <dsp:cNvPr id="0" name=""/>
        <dsp:cNvSpPr/>
      </dsp:nvSpPr>
      <dsp:spPr>
        <a:xfrm>
          <a:off x="359570" y="39621"/>
          <a:ext cx="503398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73" tIns="0" rIns="1902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PRE-TESTS</a:t>
          </a:r>
          <a:endParaRPr lang="es-AR" sz="2000" kern="1200" dirty="0"/>
        </a:p>
      </dsp:txBody>
      <dsp:txXfrm>
        <a:off x="359570" y="39621"/>
        <a:ext cx="5033982" cy="590400"/>
      </dsp:txXfrm>
    </dsp:sp>
    <dsp:sp modelId="{3E60CA1C-78CA-4B51-AE7F-F385B1495690}">
      <dsp:nvSpPr>
        <dsp:cNvPr id="0" name=""/>
        <dsp:cNvSpPr/>
      </dsp:nvSpPr>
      <dsp:spPr>
        <a:xfrm>
          <a:off x="0" y="2880022"/>
          <a:ext cx="7191403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133" tIns="416560" rIns="55813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Medición de efecto cognoscitivo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Medición de la comprensión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Medición de intención de compra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Medición de actitud hacia el producto</a:t>
          </a:r>
          <a:endParaRPr lang="es-AR" sz="2000" kern="1200" dirty="0"/>
        </a:p>
      </dsp:txBody>
      <dsp:txXfrm>
        <a:off x="0" y="2880022"/>
        <a:ext cx="7191403" cy="1827000"/>
      </dsp:txXfrm>
    </dsp:sp>
    <dsp:sp modelId="{06C34F4D-3545-4628-A4E3-6218467ECED6}">
      <dsp:nvSpPr>
        <dsp:cNvPr id="0" name=""/>
        <dsp:cNvSpPr/>
      </dsp:nvSpPr>
      <dsp:spPr>
        <a:xfrm>
          <a:off x="359570" y="2584821"/>
          <a:ext cx="503398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73" tIns="0" rIns="1902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POST-TESTS</a:t>
          </a:r>
          <a:endParaRPr lang="es-AR" sz="2000" kern="1200" dirty="0"/>
        </a:p>
      </dsp:txBody>
      <dsp:txXfrm>
        <a:off x="359570" y="2584821"/>
        <a:ext cx="5033982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B327EA-7EC5-42C1-89A9-E6568294CF17}">
      <dsp:nvSpPr>
        <dsp:cNvPr id="0" name=""/>
        <dsp:cNvSpPr/>
      </dsp:nvSpPr>
      <dsp:spPr>
        <a:xfrm>
          <a:off x="0" y="99247"/>
          <a:ext cx="4042791" cy="105665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La contribución marginal ya no puede ser incrementada</a:t>
          </a:r>
          <a:endParaRPr lang="es-AR" sz="1700" kern="1200" dirty="0"/>
        </a:p>
      </dsp:txBody>
      <dsp:txXfrm>
        <a:off x="0" y="99247"/>
        <a:ext cx="4042791" cy="1056656"/>
      </dsp:txXfrm>
    </dsp:sp>
    <dsp:sp modelId="{DE5EB65A-FE19-4B81-9DB6-1945C23D0AB1}">
      <dsp:nvSpPr>
        <dsp:cNvPr id="0" name=""/>
        <dsp:cNvSpPr/>
      </dsp:nvSpPr>
      <dsp:spPr>
        <a:xfrm>
          <a:off x="0" y="2324642"/>
          <a:ext cx="4042791" cy="105665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La eliminación no afecta al resto de las líneas o gama de productos </a:t>
          </a:r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(VW </a:t>
          </a:r>
          <a:r>
            <a:rPr lang="es-AR" sz="1700" kern="1200" dirty="0" err="1" smtClean="0"/>
            <a:t>Beetle</a:t>
          </a:r>
          <a:r>
            <a:rPr lang="es-AR" sz="1700" kern="1200" dirty="0" smtClean="0"/>
            <a:t>, </a:t>
          </a:r>
          <a:r>
            <a:rPr lang="es-AR" sz="1700" kern="1200" dirty="0" err="1" smtClean="0"/>
            <a:t>Citroen</a:t>
          </a:r>
          <a:r>
            <a:rPr lang="es-AR" sz="1700" kern="1200" dirty="0" smtClean="0"/>
            <a:t> 2CV, Fiat 600)</a:t>
          </a:r>
          <a:endParaRPr lang="es-AR" sz="1700" kern="1200" dirty="0"/>
        </a:p>
      </dsp:txBody>
      <dsp:txXfrm>
        <a:off x="0" y="2324642"/>
        <a:ext cx="4042791" cy="1056656"/>
      </dsp:txXfrm>
    </dsp:sp>
    <dsp:sp modelId="{257DBF05-4652-4C40-8B08-DDF5B223C0CD}">
      <dsp:nvSpPr>
        <dsp:cNvPr id="0" name=""/>
        <dsp:cNvSpPr/>
      </dsp:nvSpPr>
      <dsp:spPr>
        <a:xfrm>
          <a:off x="0" y="1220354"/>
          <a:ext cx="4042791" cy="105665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El </a:t>
          </a:r>
          <a:r>
            <a:rPr lang="es-AR" sz="1700" kern="1200" dirty="0" err="1" smtClean="0"/>
            <a:t>market</a:t>
          </a:r>
          <a:r>
            <a:rPr lang="es-AR" sz="1700" kern="1200" dirty="0" smtClean="0"/>
            <a:t>-share ya no puede ser incrementado</a:t>
          </a:r>
          <a:endParaRPr lang="es-AR" sz="1700" kern="1200" dirty="0"/>
        </a:p>
      </dsp:txBody>
      <dsp:txXfrm>
        <a:off x="0" y="1220354"/>
        <a:ext cx="4042791" cy="1056656"/>
      </dsp:txXfrm>
    </dsp:sp>
    <dsp:sp modelId="{B7DAEE5F-F991-4499-BAF6-0B3BF81C98D0}">
      <dsp:nvSpPr>
        <dsp:cNvPr id="0" name=""/>
        <dsp:cNvSpPr/>
      </dsp:nvSpPr>
      <dsp:spPr>
        <a:xfrm>
          <a:off x="0" y="3416096"/>
          <a:ext cx="4042791" cy="105665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No hay reacción negativa en distribuidores, proveedores o clientes.</a:t>
          </a:r>
          <a:endParaRPr lang="es-AR" sz="1700" kern="1200" dirty="0"/>
        </a:p>
      </dsp:txBody>
      <dsp:txXfrm>
        <a:off x="0" y="3416096"/>
        <a:ext cx="4042791" cy="105665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FF77DC-1ABA-40AF-934F-F8D195D3C2C6}">
      <dsp:nvSpPr>
        <dsp:cNvPr id="0" name=""/>
        <dsp:cNvSpPr/>
      </dsp:nvSpPr>
      <dsp:spPr>
        <a:xfrm>
          <a:off x="0" y="264834"/>
          <a:ext cx="4042791" cy="8391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Prohibiciones legales (tolueno, enchufes de dos patas)</a:t>
          </a:r>
          <a:endParaRPr lang="es-AR" sz="1500" kern="1200" dirty="0"/>
        </a:p>
      </dsp:txBody>
      <dsp:txXfrm>
        <a:off x="0" y="264834"/>
        <a:ext cx="4042791" cy="839109"/>
      </dsp:txXfrm>
    </dsp:sp>
    <dsp:sp modelId="{916A4B6B-0984-4A56-B571-C517CECD203C}">
      <dsp:nvSpPr>
        <dsp:cNvPr id="0" name=""/>
        <dsp:cNvSpPr/>
      </dsp:nvSpPr>
      <dsp:spPr>
        <a:xfrm>
          <a:off x="0" y="1147143"/>
          <a:ext cx="4042791" cy="8391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Reducción drástica de mercado potencial </a:t>
          </a:r>
          <a:endParaRPr lang="es-AR" sz="1500" kern="1200" dirty="0"/>
        </a:p>
      </dsp:txBody>
      <dsp:txXfrm>
        <a:off x="0" y="1147143"/>
        <a:ext cx="4042791" cy="839109"/>
      </dsp:txXfrm>
    </dsp:sp>
    <dsp:sp modelId="{A9AF1883-6E49-4095-8A9C-CAC382D74258}">
      <dsp:nvSpPr>
        <dsp:cNvPr id="0" name=""/>
        <dsp:cNvSpPr/>
      </dsp:nvSpPr>
      <dsp:spPr>
        <a:xfrm>
          <a:off x="0" y="2029453"/>
          <a:ext cx="4042791" cy="8391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Por absorciones o fusiones</a:t>
          </a:r>
          <a:endParaRPr lang="es-AR" sz="1500" kern="1200" dirty="0"/>
        </a:p>
      </dsp:txBody>
      <dsp:txXfrm>
        <a:off x="0" y="2029453"/>
        <a:ext cx="4042791" cy="839109"/>
      </dsp:txXfrm>
    </dsp:sp>
    <dsp:sp modelId="{C216844C-7953-48F5-B2C7-A2DB84D5738F}">
      <dsp:nvSpPr>
        <dsp:cNvPr id="0" name=""/>
        <dsp:cNvSpPr/>
      </dsp:nvSpPr>
      <dsp:spPr>
        <a:xfrm>
          <a:off x="0" y="2911762"/>
          <a:ext cx="4042791" cy="8391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Normas de conservación ambiental (pilas de mercurio, lámparas incandescentes)</a:t>
          </a:r>
          <a:endParaRPr lang="es-AR" sz="1500" kern="1200" dirty="0"/>
        </a:p>
      </dsp:txBody>
      <dsp:txXfrm>
        <a:off x="0" y="2911762"/>
        <a:ext cx="4042791" cy="839109"/>
      </dsp:txXfrm>
    </dsp:sp>
    <dsp:sp modelId="{5AA5BDF1-D132-4780-BC96-98B29462D462}">
      <dsp:nvSpPr>
        <dsp:cNvPr id="0" name=""/>
        <dsp:cNvSpPr/>
      </dsp:nvSpPr>
      <dsp:spPr>
        <a:xfrm>
          <a:off x="0" y="3794072"/>
          <a:ext cx="4042791" cy="8391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Obsolescencia planeada: tecnológica (LCD), retrasada (Fotocopiadoras) o de reposición (autopartes)</a:t>
          </a:r>
          <a:endParaRPr lang="es-AR" sz="1500" kern="1200" dirty="0"/>
        </a:p>
      </dsp:txBody>
      <dsp:txXfrm>
        <a:off x="0" y="3794072"/>
        <a:ext cx="4042791" cy="8391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7A08B2-2E68-40CD-8A18-6C9EAE836C9D}">
      <dsp:nvSpPr>
        <dsp:cNvPr id="0" name=""/>
        <dsp:cNvSpPr/>
      </dsp:nvSpPr>
      <dsp:spPr>
        <a:xfrm>
          <a:off x="0" y="351349"/>
          <a:ext cx="8352928" cy="1151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29108" rIns="64828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u="none" kern="1200" dirty="0" smtClean="0"/>
            <a:t>Son un activo estratégico</a:t>
          </a:r>
          <a:r>
            <a:rPr lang="es-AR" sz="1200" kern="1200" dirty="0" smtClean="0"/>
            <a:t> esencial, que se deprecia, hay que mantener y poner en valor.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La gente no compra autos: compra “un Peugeot”, “un Honda”; no compra bebidas gaseosas: compra “una Coca-Cola”.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No se puede minimizar su rol en los negocios.</a:t>
          </a:r>
          <a:endParaRPr lang="es-AR" sz="1200" kern="1200" dirty="0"/>
        </a:p>
      </dsp:txBody>
      <dsp:txXfrm>
        <a:off x="0" y="351349"/>
        <a:ext cx="8352928" cy="1151357"/>
      </dsp:txXfrm>
    </dsp:sp>
    <dsp:sp modelId="{22EABCCD-526B-459F-A697-1F68A1E6894B}">
      <dsp:nvSpPr>
        <dsp:cNvPr id="0" name=""/>
        <dsp:cNvSpPr/>
      </dsp:nvSpPr>
      <dsp:spPr>
        <a:xfrm>
          <a:off x="397661" y="81354"/>
          <a:ext cx="7953219" cy="43235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Es el principal patrimonio de las empresas</a:t>
          </a:r>
          <a:endParaRPr lang="es-AR" sz="1800" b="1" kern="1200" dirty="0"/>
        </a:p>
      </dsp:txBody>
      <dsp:txXfrm>
        <a:off x="397661" y="81354"/>
        <a:ext cx="7953219" cy="432354"/>
      </dsp:txXfrm>
    </dsp:sp>
    <dsp:sp modelId="{B9330684-34AF-45F0-ADA5-D1A3000449E4}">
      <dsp:nvSpPr>
        <dsp:cNvPr id="0" name=""/>
        <dsp:cNvSpPr/>
      </dsp:nvSpPr>
      <dsp:spPr>
        <a:xfrm>
          <a:off x="0" y="1832101"/>
          <a:ext cx="8352928" cy="6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29108" rIns="64828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Dejar de invertir en marcas nos pone a merced de los productos “sin marca”.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La desaparición de la marca implica la desaparición de la empresa</a:t>
          </a:r>
          <a:endParaRPr lang="es-AR" sz="1200" kern="1200" dirty="0"/>
        </a:p>
      </dsp:txBody>
      <dsp:txXfrm>
        <a:off x="0" y="1832101"/>
        <a:ext cx="8352928" cy="693000"/>
      </dsp:txXfrm>
    </dsp:sp>
    <dsp:sp modelId="{7F213F80-C771-4A05-86B9-65C64931FFE2}">
      <dsp:nvSpPr>
        <dsp:cNvPr id="0" name=""/>
        <dsp:cNvSpPr/>
      </dsp:nvSpPr>
      <dsp:spPr>
        <a:xfrm>
          <a:off x="397661" y="1562107"/>
          <a:ext cx="7953219" cy="43235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Es poder de negociación para la empresa</a:t>
          </a:r>
          <a:endParaRPr lang="es-AR" sz="1800" b="1" kern="1200" dirty="0"/>
        </a:p>
      </dsp:txBody>
      <dsp:txXfrm>
        <a:off x="397661" y="1562107"/>
        <a:ext cx="7953219" cy="432354"/>
      </dsp:txXfrm>
    </dsp:sp>
    <dsp:sp modelId="{C515F457-17A6-4D8B-AC2A-961B7FADB04A}">
      <dsp:nvSpPr>
        <dsp:cNvPr id="0" name=""/>
        <dsp:cNvSpPr/>
      </dsp:nvSpPr>
      <dsp:spPr>
        <a:xfrm>
          <a:off x="0" y="2854496"/>
          <a:ext cx="8352928" cy="883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29108" rIns="64828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Es un área de gestión indelegable e innegociable. 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Las alianzas o la tercerización no tocan las marcas.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El dueño de la marca es el dueño del corazón del negocio.</a:t>
          </a:r>
          <a:endParaRPr lang="es-AR" sz="1200" kern="1200" dirty="0"/>
        </a:p>
      </dsp:txBody>
      <dsp:txXfrm>
        <a:off x="0" y="2854496"/>
        <a:ext cx="8352928" cy="883575"/>
      </dsp:txXfrm>
    </dsp:sp>
    <dsp:sp modelId="{6C22F30A-CEE1-44ED-8B63-FD564E992F8F}">
      <dsp:nvSpPr>
        <dsp:cNvPr id="0" name=""/>
        <dsp:cNvSpPr/>
      </dsp:nvSpPr>
      <dsp:spPr>
        <a:xfrm>
          <a:off x="397661" y="2584501"/>
          <a:ext cx="7953219" cy="43235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Es la cara visible de la empresa</a:t>
          </a:r>
          <a:endParaRPr lang="es-AR" sz="1800" b="1" kern="1200" dirty="0"/>
        </a:p>
      </dsp:txBody>
      <dsp:txXfrm>
        <a:off x="397661" y="2584501"/>
        <a:ext cx="7953219" cy="432354"/>
      </dsp:txXfrm>
    </dsp:sp>
    <dsp:sp modelId="{854FB2DC-2996-470D-867F-E86A8229BAA6}">
      <dsp:nvSpPr>
        <dsp:cNvPr id="0" name=""/>
        <dsp:cNvSpPr/>
      </dsp:nvSpPr>
      <dsp:spPr>
        <a:xfrm>
          <a:off x="0" y="4067466"/>
          <a:ext cx="8352928" cy="883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29108" rIns="64828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Adquiere alto valor económico cuando es adquirida por otras empresas.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Auge de las extensiones de línea, licencias y franquicias.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Extensible a áreas no empresariales (clubes de fútbol, ciudades, regiones o comarcas)</a:t>
          </a:r>
          <a:endParaRPr lang="es-AR" sz="1200" kern="1200" dirty="0"/>
        </a:p>
      </dsp:txBody>
      <dsp:txXfrm>
        <a:off x="0" y="4067466"/>
        <a:ext cx="8352928" cy="883575"/>
      </dsp:txXfrm>
    </dsp:sp>
    <dsp:sp modelId="{F90F8221-EF1A-42B0-B2EB-A1251E1AE6A9}">
      <dsp:nvSpPr>
        <dsp:cNvPr id="0" name=""/>
        <dsp:cNvSpPr/>
      </dsp:nvSpPr>
      <dsp:spPr>
        <a:xfrm>
          <a:off x="397661" y="3797471"/>
          <a:ext cx="7953219" cy="43235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Se halla en un proceso de crecimiento</a:t>
          </a:r>
          <a:endParaRPr lang="es-AR" sz="1800" b="1" kern="1200" dirty="0"/>
        </a:p>
      </dsp:txBody>
      <dsp:txXfrm>
        <a:off x="397661" y="3797471"/>
        <a:ext cx="7953219" cy="4323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3B8A5-467D-4231-8D14-73EB5CB80137}">
      <dsp:nvSpPr>
        <dsp:cNvPr id="0" name=""/>
        <dsp:cNvSpPr/>
      </dsp:nvSpPr>
      <dsp:spPr>
        <a:xfrm>
          <a:off x="2867027" y="2703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Concentra información sobre la oferta              (Ferrari, </a:t>
          </a:r>
          <a:r>
            <a:rPr lang="es-AR" sz="1200" kern="1200" dirty="0" err="1" smtClean="0"/>
            <a:t>Porsche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2867027" y="2703"/>
        <a:ext cx="4300542" cy="501617"/>
      </dsp:txXfrm>
    </dsp:sp>
    <dsp:sp modelId="{3931B7D8-418A-4C0C-84AF-3E103682BE78}">
      <dsp:nvSpPr>
        <dsp:cNvPr id="0" name=""/>
        <dsp:cNvSpPr/>
      </dsp:nvSpPr>
      <dsp:spPr>
        <a:xfrm>
          <a:off x="0" y="2703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Identifica</a:t>
          </a:r>
          <a:endParaRPr lang="es-AR" sz="2500" kern="1200" dirty="0"/>
        </a:p>
      </dsp:txBody>
      <dsp:txXfrm>
        <a:off x="0" y="2703"/>
        <a:ext cx="2867028" cy="501617"/>
      </dsp:txXfrm>
    </dsp:sp>
    <dsp:sp modelId="{E6B3F73B-FDA4-49B5-920E-D77E502C1902}">
      <dsp:nvSpPr>
        <dsp:cNvPr id="0" name=""/>
        <dsp:cNvSpPr/>
      </dsp:nvSpPr>
      <dsp:spPr>
        <a:xfrm>
          <a:off x="2867027" y="554482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Organiza el mercado, reduce tiempo de búsqueda (L’Oreal)</a:t>
          </a:r>
          <a:endParaRPr lang="es-AR" sz="1200" kern="1200" dirty="0"/>
        </a:p>
      </dsp:txBody>
      <dsp:txXfrm>
        <a:off x="2867027" y="554482"/>
        <a:ext cx="4300542" cy="501617"/>
      </dsp:txXfrm>
    </dsp:sp>
    <dsp:sp modelId="{6F12BC4E-C80D-4406-8E3F-DF17488B7E97}">
      <dsp:nvSpPr>
        <dsp:cNvPr id="0" name=""/>
        <dsp:cNvSpPr/>
      </dsp:nvSpPr>
      <dsp:spPr>
        <a:xfrm>
          <a:off x="0" y="554482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Estructura</a:t>
          </a:r>
          <a:endParaRPr lang="es-AR" sz="2500" kern="1200" dirty="0"/>
        </a:p>
      </dsp:txBody>
      <dsp:txXfrm>
        <a:off x="0" y="554482"/>
        <a:ext cx="2867028" cy="501617"/>
      </dsp:txXfrm>
    </dsp:sp>
    <dsp:sp modelId="{D9AD7758-A66B-41C7-B53E-4919CB372C57}">
      <dsp:nvSpPr>
        <dsp:cNvPr id="0" name=""/>
        <dsp:cNvSpPr/>
      </dsp:nvSpPr>
      <dsp:spPr>
        <a:xfrm>
          <a:off x="2867027" y="1106261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Compromiso público de satisfacción asegurada (Bayer).</a:t>
          </a:r>
          <a:endParaRPr lang="es-AR" sz="1200" kern="1200" dirty="0"/>
        </a:p>
      </dsp:txBody>
      <dsp:txXfrm>
        <a:off x="2867027" y="1106261"/>
        <a:ext cx="4300542" cy="501617"/>
      </dsp:txXfrm>
    </dsp:sp>
    <dsp:sp modelId="{3BAC89B9-5740-465E-BCBF-0BF1E57B0516}">
      <dsp:nvSpPr>
        <dsp:cNvPr id="0" name=""/>
        <dsp:cNvSpPr/>
      </dsp:nvSpPr>
      <dsp:spPr>
        <a:xfrm>
          <a:off x="0" y="1106261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Garantiza</a:t>
          </a:r>
          <a:endParaRPr lang="es-AR" sz="2500" kern="1200" dirty="0"/>
        </a:p>
      </dsp:txBody>
      <dsp:txXfrm>
        <a:off x="0" y="1106261"/>
        <a:ext cx="2867028" cy="501617"/>
      </dsp:txXfrm>
    </dsp:sp>
    <dsp:sp modelId="{BB62A5EB-051E-448F-92D6-B08A99162A94}">
      <dsp:nvSpPr>
        <dsp:cNvPr id="0" name=""/>
        <dsp:cNvSpPr/>
      </dsp:nvSpPr>
      <dsp:spPr>
        <a:xfrm>
          <a:off x="2867027" y="1658040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Espejo a través del cual el consumidor se muestra frente a los demás (</a:t>
          </a:r>
          <a:r>
            <a:rPr lang="es-AR" sz="1200" kern="1200" dirty="0" err="1" smtClean="0"/>
            <a:t>Nike</a:t>
          </a:r>
          <a:r>
            <a:rPr lang="es-AR" sz="1200" kern="1200" dirty="0" smtClean="0"/>
            <a:t>, </a:t>
          </a:r>
          <a:r>
            <a:rPr lang="es-AR" sz="1200" kern="1200" dirty="0" err="1" smtClean="0"/>
            <a:t>Sarkany</a:t>
          </a:r>
          <a:r>
            <a:rPr lang="es-AR" sz="1200" kern="1200" dirty="0" smtClean="0"/>
            <a:t>, Mercedes)</a:t>
          </a:r>
          <a:endParaRPr lang="es-AR" sz="1200" kern="1200" dirty="0"/>
        </a:p>
      </dsp:txBody>
      <dsp:txXfrm>
        <a:off x="2867027" y="1658040"/>
        <a:ext cx="4300542" cy="501617"/>
      </dsp:txXfrm>
    </dsp:sp>
    <dsp:sp modelId="{7E50ECC0-C162-4CF1-B16C-58739E5684FF}">
      <dsp:nvSpPr>
        <dsp:cNvPr id="0" name=""/>
        <dsp:cNvSpPr/>
      </dsp:nvSpPr>
      <dsp:spPr>
        <a:xfrm>
          <a:off x="0" y="1658040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Personaliza</a:t>
          </a:r>
          <a:endParaRPr lang="es-AR" sz="2500" kern="1200" dirty="0"/>
        </a:p>
      </dsp:txBody>
      <dsp:txXfrm>
        <a:off x="0" y="1658040"/>
        <a:ext cx="2867028" cy="501617"/>
      </dsp:txXfrm>
    </dsp:sp>
    <dsp:sp modelId="{C4434C07-4C74-4CB8-A747-E24FC8D8A858}">
      <dsp:nvSpPr>
        <dsp:cNvPr id="0" name=""/>
        <dsp:cNvSpPr/>
      </dsp:nvSpPr>
      <dsp:spPr>
        <a:xfrm>
          <a:off x="2867027" y="2209819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El placer de comprar (</a:t>
          </a:r>
          <a:r>
            <a:rPr lang="es-AR" sz="1200" kern="1200" dirty="0" err="1" smtClean="0"/>
            <a:t>Kellog’s</a:t>
          </a:r>
          <a:r>
            <a:rPr lang="es-AR" sz="1200" kern="1200" dirty="0" smtClean="0"/>
            <a:t>, </a:t>
          </a:r>
          <a:r>
            <a:rPr lang="es-AR" sz="1200" kern="1200" dirty="0" err="1" smtClean="0"/>
            <a:t>Milka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2867027" y="2209819"/>
        <a:ext cx="4300542" cy="501617"/>
      </dsp:txXfrm>
    </dsp:sp>
    <dsp:sp modelId="{FBDE2A62-BBA7-4DA5-A01D-485B874E79CE}">
      <dsp:nvSpPr>
        <dsp:cNvPr id="0" name=""/>
        <dsp:cNvSpPr/>
      </dsp:nvSpPr>
      <dsp:spPr>
        <a:xfrm>
          <a:off x="0" y="2209819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Gratifica</a:t>
          </a:r>
          <a:endParaRPr lang="es-AR" sz="2500" kern="1200" dirty="0"/>
        </a:p>
      </dsp:txBody>
      <dsp:txXfrm>
        <a:off x="0" y="2209819"/>
        <a:ext cx="2867028" cy="501617"/>
      </dsp:txXfrm>
    </dsp:sp>
    <dsp:sp modelId="{58C4CF00-B3FC-4F42-B285-F584C7AD8265}">
      <dsp:nvSpPr>
        <dsp:cNvPr id="0" name=""/>
        <dsp:cNvSpPr/>
      </dsp:nvSpPr>
      <dsp:spPr>
        <a:xfrm>
          <a:off x="2867027" y="2761598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Almacena en la memoria conjuntos de atributos (</a:t>
          </a:r>
          <a:r>
            <a:rPr lang="es-AR" sz="1200" kern="1200" dirty="0" err="1" smtClean="0"/>
            <a:t>Cetol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2867027" y="2761598"/>
        <a:ext cx="4300542" cy="501617"/>
      </dsp:txXfrm>
    </dsp:sp>
    <dsp:sp modelId="{1AC51973-E17C-47C2-A2CF-EF2DA14706EA}">
      <dsp:nvSpPr>
        <dsp:cNvPr id="0" name=""/>
        <dsp:cNvSpPr/>
      </dsp:nvSpPr>
      <dsp:spPr>
        <a:xfrm>
          <a:off x="0" y="2761598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Organiza</a:t>
          </a:r>
          <a:endParaRPr lang="es-AR" sz="2500" kern="1200" dirty="0"/>
        </a:p>
      </dsp:txBody>
      <dsp:txXfrm>
        <a:off x="0" y="2761598"/>
        <a:ext cx="2867028" cy="501617"/>
      </dsp:txXfrm>
    </dsp:sp>
    <dsp:sp modelId="{DEBA7E99-5020-45D8-AEF5-DB5217F848D5}">
      <dsp:nvSpPr>
        <dsp:cNvPr id="0" name=""/>
        <dsp:cNvSpPr/>
      </dsp:nvSpPr>
      <dsp:spPr>
        <a:xfrm>
          <a:off x="2867027" y="3313377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Ubica en la mente del cliente potencial      (</a:t>
          </a:r>
          <a:r>
            <a:rPr lang="es-AR" sz="1200" kern="1200" dirty="0" err="1" smtClean="0"/>
            <a:t>Havanna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2867027" y="3313377"/>
        <a:ext cx="4300542" cy="501617"/>
      </dsp:txXfrm>
    </dsp:sp>
    <dsp:sp modelId="{C80F98D3-D1C3-49B9-9777-7BD52C92CBAD}">
      <dsp:nvSpPr>
        <dsp:cNvPr id="0" name=""/>
        <dsp:cNvSpPr/>
      </dsp:nvSpPr>
      <dsp:spPr>
        <a:xfrm>
          <a:off x="0" y="3313377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Posiciona</a:t>
          </a:r>
          <a:endParaRPr lang="es-AR" sz="2500" kern="1200" dirty="0"/>
        </a:p>
      </dsp:txBody>
      <dsp:txXfrm>
        <a:off x="0" y="3313377"/>
        <a:ext cx="2867028" cy="501617"/>
      </dsp:txXfrm>
    </dsp:sp>
    <dsp:sp modelId="{0EC6256F-E8E3-45FA-B054-B215DBC80456}">
      <dsp:nvSpPr>
        <dsp:cNvPr id="0" name=""/>
        <dsp:cNvSpPr/>
      </dsp:nvSpPr>
      <dsp:spPr>
        <a:xfrm>
          <a:off x="2867027" y="3865156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Evita la copia o la </a:t>
          </a:r>
          <a:r>
            <a:rPr lang="es-AR" sz="1200" kern="1200" dirty="0" err="1" smtClean="0"/>
            <a:t>commoditización</a:t>
          </a:r>
          <a:r>
            <a:rPr lang="es-AR" sz="1200" kern="1200" dirty="0" smtClean="0"/>
            <a:t>                     (Sony)</a:t>
          </a:r>
          <a:endParaRPr lang="es-AR" sz="1200" kern="1200" dirty="0"/>
        </a:p>
      </dsp:txBody>
      <dsp:txXfrm>
        <a:off x="2867027" y="3865156"/>
        <a:ext cx="4300542" cy="501617"/>
      </dsp:txXfrm>
    </dsp:sp>
    <dsp:sp modelId="{626F9B62-3AC5-4210-B9B9-DD2150EF298F}">
      <dsp:nvSpPr>
        <dsp:cNvPr id="0" name=""/>
        <dsp:cNvSpPr/>
      </dsp:nvSpPr>
      <dsp:spPr>
        <a:xfrm>
          <a:off x="0" y="3865156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Diferencia</a:t>
          </a:r>
          <a:endParaRPr lang="es-AR" sz="2500" kern="1200" dirty="0"/>
        </a:p>
      </dsp:txBody>
      <dsp:txXfrm>
        <a:off x="0" y="3865156"/>
        <a:ext cx="2867028" cy="501617"/>
      </dsp:txXfrm>
    </dsp:sp>
    <dsp:sp modelId="{4D265A2F-82D4-4BAA-8EC8-1B4A11B2EB7C}">
      <dsp:nvSpPr>
        <dsp:cNvPr id="0" name=""/>
        <dsp:cNvSpPr/>
      </dsp:nvSpPr>
      <dsp:spPr>
        <a:xfrm>
          <a:off x="2867027" y="4416935"/>
          <a:ext cx="4300542" cy="501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Atesora inversión y esfuerzos corporativos           (</a:t>
          </a:r>
          <a:r>
            <a:rPr lang="es-AR" sz="1200" kern="1200" dirty="0" err="1" smtClean="0"/>
            <a:t>Amex</a:t>
          </a:r>
          <a:r>
            <a:rPr lang="es-AR" sz="1200" kern="1200" dirty="0" smtClean="0"/>
            <a:t>, </a:t>
          </a:r>
          <a:r>
            <a:rPr lang="es-AR" sz="1200" kern="1200" dirty="0" err="1" smtClean="0"/>
            <a:t>Citibank</a:t>
          </a:r>
          <a:r>
            <a:rPr lang="es-AR" sz="1200" kern="1200" dirty="0" smtClean="0"/>
            <a:t>)</a:t>
          </a:r>
          <a:endParaRPr lang="es-AR" sz="1200" kern="1200" dirty="0"/>
        </a:p>
      </dsp:txBody>
      <dsp:txXfrm>
        <a:off x="2867027" y="4416935"/>
        <a:ext cx="4300542" cy="501617"/>
      </dsp:txXfrm>
    </dsp:sp>
    <dsp:sp modelId="{601A9F26-5745-4767-A1A9-A7E6CC822A6B}">
      <dsp:nvSpPr>
        <dsp:cNvPr id="0" name=""/>
        <dsp:cNvSpPr/>
      </dsp:nvSpPr>
      <dsp:spPr>
        <a:xfrm>
          <a:off x="0" y="4416935"/>
          <a:ext cx="2867028" cy="501617"/>
        </a:xfrm>
        <a:prstGeom prst="roundRect">
          <a:avLst/>
        </a:prstGeom>
        <a:gradFill rotWithShape="1">
          <a:gsLst>
            <a:gs pos="0">
              <a:schemeClr val="accent6">
                <a:tint val="60000"/>
                <a:satMod val="160000"/>
              </a:schemeClr>
            </a:gs>
            <a:gs pos="46000">
              <a:schemeClr val="accent6">
                <a:tint val="86000"/>
                <a:satMod val="160000"/>
              </a:schemeClr>
            </a:gs>
            <a:gs pos="100000">
              <a:schemeClr val="accent6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Capitaliza</a:t>
          </a:r>
          <a:endParaRPr lang="es-AR" sz="2500" kern="1200" dirty="0"/>
        </a:p>
      </dsp:txBody>
      <dsp:txXfrm>
        <a:off x="0" y="4416935"/>
        <a:ext cx="2867028" cy="50161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DB1B9A-DCD1-4A0F-A004-07CAF5EA3629}">
      <dsp:nvSpPr>
        <dsp:cNvPr id="0" name=""/>
        <dsp:cNvSpPr/>
      </dsp:nvSpPr>
      <dsp:spPr>
        <a:xfrm>
          <a:off x="0" y="254983"/>
          <a:ext cx="1757139" cy="460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Primario</a:t>
          </a:r>
          <a:endParaRPr lang="es-AR" sz="1600" b="1" kern="1200" dirty="0"/>
        </a:p>
      </dsp:txBody>
      <dsp:txXfrm>
        <a:off x="0" y="254983"/>
        <a:ext cx="1757139" cy="460800"/>
      </dsp:txXfrm>
    </dsp:sp>
    <dsp:sp modelId="{D6DF36F4-F846-4517-A724-5D2E73611C75}">
      <dsp:nvSpPr>
        <dsp:cNvPr id="0" name=""/>
        <dsp:cNvSpPr/>
      </dsp:nvSpPr>
      <dsp:spPr>
        <a:xfrm>
          <a:off x="0" y="677041"/>
          <a:ext cx="1757139" cy="1561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Envase inmediato del producto</a:t>
          </a:r>
          <a:endParaRPr lang="es-AR" sz="1600" kern="1200" dirty="0"/>
        </a:p>
      </dsp:txBody>
      <dsp:txXfrm>
        <a:off x="0" y="677041"/>
        <a:ext cx="1757139" cy="1561561"/>
      </dsp:txXfrm>
    </dsp:sp>
    <dsp:sp modelId="{B743DB32-7E72-4A7E-BE5E-511111A3DF24}">
      <dsp:nvSpPr>
        <dsp:cNvPr id="0" name=""/>
        <dsp:cNvSpPr/>
      </dsp:nvSpPr>
      <dsp:spPr>
        <a:xfrm>
          <a:off x="2000244" y="699479"/>
          <a:ext cx="1757139" cy="460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Secundario</a:t>
          </a:r>
          <a:endParaRPr lang="es-AR" sz="1600" b="1" kern="1200" dirty="0"/>
        </a:p>
      </dsp:txBody>
      <dsp:txXfrm>
        <a:off x="2000244" y="699479"/>
        <a:ext cx="1757139" cy="460800"/>
      </dsp:txXfrm>
    </dsp:sp>
    <dsp:sp modelId="{B9D5441B-D4BB-4E0C-B31E-D620DBF76C6D}">
      <dsp:nvSpPr>
        <dsp:cNvPr id="0" name=""/>
        <dsp:cNvSpPr/>
      </dsp:nvSpPr>
      <dsp:spPr>
        <a:xfrm>
          <a:off x="2000244" y="1140169"/>
          <a:ext cx="1757139" cy="1561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Material que protege al </a:t>
          </a:r>
          <a:r>
            <a:rPr lang="es-AR" sz="1600" kern="1200" dirty="0" err="1" smtClean="0"/>
            <a:t>packaging</a:t>
          </a:r>
          <a:r>
            <a:rPr lang="es-AR" sz="1600" kern="1200" dirty="0" smtClean="0"/>
            <a:t> primario (caja de cartón)</a:t>
          </a:r>
          <a:endParaRPr lang="es-AR" sz="1600" kern="1200" dirty="0"/>
        </a:p>
      </dsp:txBody>
      <dsp:txXfrm>
        <a:off x="2000244" y="1140169"/>
        <a:ext cx="1757139" cy="1561561"/>
      </dsp:txXfrm>
    </dsp:sp>
    <dsp:sp modelId="{FD9F19F3-ED98-4955-BAC8-9B70299AADE0}">
      <dsp:nvSpPr>
        <dsp:cNvPr id="0" name=""/>
        <dsp:cNvSpPr/>
      </dsp:nvSpPr>
      <dsp:spPr>
        <a:xfrm>
          <a:off x="4009199" y="1179569"/>
          <a:ext cx="1757139" cy="460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De Embarque</a:t>
          </a:r>
          <a:endParaRPr lang="es-AR" sz="1600" b="1" kern="1200" dirty="0"/>
        </a:p>
      </dsp:txBody>
      <dsp:txXfrm>
        <a:off x="4009199" y="1179569"/>
        <a:ext cx="1757139" cy="460800"/>
      </dsp:txXfrm>
    </dsp:sp>
    <dsp:sp modelId="{6CB337FE-335E-4350-9D07-7415D763B57B}">
      <dsp:nvSpPr>
        <dsp:cNvPr id="0" name=""/>
        <dsp:cNvSpPr/>
      </dsp:nvSpPr>
      <dsp:spPr>
        <a:xfrm>
          <a:off x="4009199" y="1640369"/>
          <a:ext cx="1757139" cy="1561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Embalaje necesario para el almacenaje, identificación y transporte</a:t>
          </a:r>
          <a:endParaRPr lang="es-AR" sz="1600" kern="1200" dirty="0"/>
        </a:p>
      </dsp:txBody>
      <dsp:txXfrm>
        <a:off x="4009199" y="1640369"/>
        <a:ext cx="1757139" cy="1561561"/>
      </dsp:txXfrm>
    </dsp:sp>
    <dsp:sp modelId="{A8D7827A-980C-4137-A9D2-FB67A1E50478}">
      <dsp:nvSpPr>
        <dsp:cNvPr id="0" name=""/>
        <dsp:cNvSpPr/>
      </dsp:nvSpPr>
      <dsp:spPr>
        <a:xfrm>
          <a:off x="6000776" y="1651990"/>
          <a:ext cx="1757139" cy="460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Etiqueta</a:t>
          </a:r>
          <a:endParaRPr lang="es-AR" sz="1600" b="1" kern="1200" dirty="0"/>
        </a:p>
      </dsp:txBody>
      <dsp:txXfrm>
        <a:off x="6000776" y="1651990"/>
        <a:ext cx="1757139" cy="460800"/>
      </dsp:txXfrm>
    </dsp:sp>
    <dsp:sp modelId="{271147C7-B870-480B-ACD8-EF607A780B9A}">
      <dsp:nvSpPr>
        <dsp:cNvPr id="0" name=""/>
        <dsp:cNvSpPr/>
      </dsp:nvSpPr>
      <dsp:spPr>
        <a:xfrm>
          <a:off x="6000776" y="2132588"/>
          <a:ext cx="1757139" cy="15615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Identificación impresa que acompaña el producto</a:t>
          </a:r>
          <a:endParaRPr lang="es-AR" sz="1600" kern="1200" dirty="0"/>
        </a:p>
      </dsp:txBody>
      <dsp:txXfrm>
        <a:off x="6000776" y="2132588"/>
        <a:ext cx="1757139" cy="156156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855B0D-5A49-4E5C-BF90-399959F3E48B}">
      <dsp:nvSpPr>
        <dsp:cNvPr id="0" name=""/>
        <dsp:cNvSpPr/>
      </dsp:nvSpPr>
      <dsp:spPr>
        <a:xfrm>
          <a:off x="-43" y="-4775"/>
          <a:ext cx="4381499" cy="4381499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6A902-7241-42C7-BEE3-EDF99AD05DD1}">
      <dsp:nvSpPr>
        <dsp:cNvPr id="0" name=""/>
        <dsp:cNvSpPr/>
      </dsp:nvSpPr>
      <dsp:spPr>
        <a:xfrm>
          <a:off x="2190749" y="0"/>
          <a:ext cx="5581650" cy="4381499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>
              <a:latin typeface="+mj-lt"/>
            </a:rPr>
            <a:t>Protección</a:t>
          </a:r>
          <a:endParaRPr lang="es-AR" sz="2700" kern="1200" dirty="0">
            <a:latin typeface="+mj-lt"/>
          </a:endParaRPr>
        </a:p>
      </dsp:txBody>
      <dsp:txXfrm>
        <a:off x="2190749" y="0"/>
        <a:ext cx="2790825" cy="701039"/>
      </dsp:txXfrm>
    </dsp:sp>
    <dsp:sp modelId="{EA9D7F3A-54D1-4FCF-B04B-A9CFE0872771}">
      <dsp:nvSpPr>
        <dsp:cNvPr id="0" name=""/>
        <dsp:cNvSpPr/>
      </dsp:nvSpPr>
      <dsp:spPr>
        <a:xfrm>
          <a:off x="460057" y="701040"/>
          <a:ext cx="3461384" cy="3461384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2E0D5-1E1C-4F0A-826E-A2C239EEC7F7}">
      <dsp:nvSpPr>
        <dsp:cNvPr id="0" name=""/>
        <dsp:cNvSpPr/>
      </dsp:nvSpPr>
      <dsp:spPr>
        <a:xfrm>
          <a:off x="2190749" y="701040"/>
          <a:ext cx="5581650" cy="3461384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>
              <a:latin typeface="+mj-lt"/>
            </a:rPr>
            <a:t>Comodidad</a:t>
          </a:r>
          <a:endParaRPr lang="es-AR" sz="2700" kern="1200" dirty="0">
            <a:latin typeface="+mj-lt"/>
          </a:endParaRPr>
        </a:p>
      </dsp:txBody>
      <dsp:txXfrm>
        <a:off x="2190749" y="701040"/>
        <a:ext cx="2790825" cy="701039"/>
      </dsp:txXfrm>
    </dsp:sp>
    <dsp:sp modelId="{BD172913-A650-4040-8DA5-5F8B95E2311B}">
      <dsp:nvSpPr>
        <dsp:cNvPr id="0" name=""/>
        <dsp:cNvSpPr/>
      </dsp:nvSpPr>
      <dsp:spPr>
        <a:xfrm>
          <a:off x="920114" y="1402079"/>
          <a:ext cx="2541270" cy="2541270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B1D27-7B22-473F-9756-5637E29F3D44}">
      <dsp:nvSpPr>
        <dsp:cNvPr id="0" name=""/>
        <dsp:cNvSpPr/>
      </dsp:nvSpPr>
      <dsp:spPr>
        <a:xfrm>
          <a:off x="2190749" y="1402079"/>
          <a:ext cx="5581650" cy="2541270"/>
        </a:xfrm>
        <a:prstGeom prst="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>
              <a:latin typeface="+mj-lt"/>
            </a:rPr>
            <a:t>Promoción</a:t>
          </a:r>
        </a:p>
      </dsp:txBody>
      <dsp:txXfrm>
        <a:off x="2190749" y="1402079"/>
        <a:ext cx="2790825" cy="701039"/>
      </dsp:txXfrm>
    </dsp:sp>
    <dsp:sp modelId="{F497ECF0-40B5-4657-B015-22CD4F82C59C}">
      <dsp:nvSpPr>
        <dsp:cNvPr id="0" name=""/>
        <dsp:cNvSpPr/>
      </dsp:nvSpPr>
      <dsp:spPr>
        <a:xfrm>
          <a:off x="1380172" y="2103119"/>
          <a:ext cx="1621154" cy="1621154"/>
        </a:xfrm>
        <a:prstGeom prst="pie">
          <a:avLst>
            <a:gd name="adj1" fmla="val 5400000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1CD78-A987-4698-AC8D-EBF64670FBD7}">
      <dsp:nvSpPr>
        <dsp:cNvPr id="0" name=""/>
        <dsp:cNvSpPr/>
      </dsp:nvSpPr>
      <dsp:spPr>
        <a:xfrm>
          <a:off x="2190749" y="2103119"/>
          <a:ext cx="5581650" cy="162115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>
              <a:latin typeface="+mj-lt"/>
            </a:rPr>
            <a:t>Comunicación</a:t>
          </a:r>
          <a:endParaRPr lang="es-AR" sz="2700" kern="1200" dirty="0">
            <a:latin typeface="+mj-lt"/>
          </a:endParaRPr>
        </a:p>
      </dsp:txBody>
      <dsp:txXfrm>
        <a:off x="2190749" y="2103119"/>
        <a:ext cx="2790825" cy="701039"/>
      </dsp:txXfrm>
    </dsp:sp>
    <dsp:sp modelId="{4F95D609-F2D0-43EC-A714-79E1A388CFB5}">
      <dsp:nvSpPr>
        <dsp:cNvPr id="0" name=""/>
        <dsp:cNvSpPr/>
      </dsp:nvSpPr>
      <dsp:spPr>
        <a:xfrm>
          <a:off x="1840229" y="2804159"/>
          <a:ext cx="701040" cy="701040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0B974-2E47-4AE7-BB84-C2DC978F4582}">
      <dsp:nvSpPr>
        <dsp:cNvPr id="0" name=""/>
        <dsp:cNvSpPr/>
      </dsp:nvSpPr>
      <dsp:spPr>
        <a:xfrm>
          <a:off x="2190749" y="2804159"/>
          <a:ext cx="5581650" cy="7010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>
              <a:latin typeface="+mj-lt"/>
            </a:rPr>
            <a:t>Asociación</a:t>
          </a:r>
          <a:endParaRPr lang="es-AR" sz="2700" kern="1200" dirty="0">
            <a:latin typeface="+mj-lt"/>
          </a:endParaRPr>
        </a:p>
      </dsp:txBody>
      <dsp:txXfrm>
        <a:off x="2190749" y="2804159"/>
        <a:ext cx="2790825" cy="701039"/>
      </dsp:txXfrm>
    </dsp:sp>
    <dsp:sp modelId="{EE16BF1D-1D43-4D17-A109-CAAB08A54B7E}">
      <dsp:nvSpPr>
        <dsp:cNvPr id="0" name=""/>
        <dsp:cNvSpPr/>
      </dsp:nvSpPr>
      <dsp:spPr>
        <a:xfrm>
          <a:off x="4981574" y="0"/>
          <a:ext cx="2790825" cy="7010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+mj-lt"/>
            </a:rPr>
            <a:t>Durante el almacenaje y transporte</a:t>
          </a:r>
          <a:endParaRPr lang="es-AR" sz="1400" kern="1200" dirty="0">
            <a:latin typeface="+mj-lt"/>
          </a:endParaRPr>
        </a:p>
      </dsp:txBody>
      <dsp:txXfrm>
        <a:off x="4981574" y="0"/>
        <a:ext cx="2790825" cy="701039"/>
      </dsp:txXfrm>
    </dsp:sp>
    <dsp:sp modelId="{CBFE5E3F-0364-4F79-B488-00602C107FB2}">
      <dsp:nvSpPr>
        <dsp:cNvPr id="0" name=""/>
        <dsp:cNvSpPr/>
      </dsp:nvSpPr>
      <dsp:spPr>
        <a:xfrm>
          <a:off x="4981574" y="701040"/>
          <a:ext cx="2790825" cy="7010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+mj-lt"/>
            </a:rPr>
            <a:t>Facilita la adquisición y transporte para el consumidor</a:t>
          </a:r>
          <a:endParaRPr lang="es-AR" sz="1400" kern="1200" dirty="0">
            <a:latin typeface="+mj-lt"/>
          </a:endParaRPr>
        </a:p>
      </dsp:txBody>
      <dsp:txXfrm>
        <a:off x="4981574" y="701040"/>
        <a:ext cx="2790825" cy="701039"/>
      </dsp:txXfrm>
    </dsp:sp>
    <dsp:sp modelId="{45055CB1-8390-4D61-B2A7-EDE1F9C4A1E4}">
      <dsp:nvSpPr>
        <dsp:cNvPr id="0" name=""/>
        <dsp:cNvSpPr/>
      </dsp:nvSpPr>
      <dsp:spPr>
        <a:xfrm>
          <a:off x="4981574" y="1402079"/>
          <a:ext cx="2790825" cy="7010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+mj-lt"/>
            </a:rPr>
            <a:t>Permite diferenciar el producto e influir sobre las ventas</a:t>
          </a:r>
          <a:endParaRPr lang="es-AR" sz="1400" kern="1200" dirty="0">
            <a:latin typeface="+mj-lt"/>
          </a:endParaRPr>
        </a:p>
      </dsp:txBody>
      <dsp:txXfrm>
        <a:off x="4981574" y="1402079"/>
        <a:ext cx="2790825" cy="701039"/>
      </dsp:txXfrm>
    </dsp:sp>
    <dsp:sp modelId="{C85B14A5-E6FF-4B71-BEC5-CCC6E29F9ED9}">
      <dsp:nvSpPr>
        <dsp:cNvPr id="0" name=""/>
        <dsp:cNvSpPr/>
      </dsp:nvSpPr>
      <dsp:spPr>
        <a:xfrm>
          <a:off x="4981574" y="2103119"/>
          <a:ext cx="2790825" cy="7010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+mj-lt"/>
            </a:rPr>
            <a:t>Permite reseñar las características del producto</a:t>
          </a:r>
          <a:endParaRPr lang="es-AR" sz="1400" kern="1200" dirty="0">
            <a:latin typeface="+mj-lt"/>
          </a:endParaRPr>
        </a:p>
      </dsp:txBody>
      <dsp:txXfrm>
        <a:off x="4981574" y="2103119"/>
        <a:ext cx="2790825" cy="701039"/>
      </dsp:txXfrm>
    </dsp:sp>
    <dsp:sp modelId="{47FCE6A7-B5A3-4D15-9474-15BC30BACC42}">
      <dsp:nvSpPr>
        <dsp:cNvPr id="0" name=""/>
        <dsp:cNvSpPr/>
      </dsp:nvSpPr>
      <dsp:spPr>
        <a:xfrm>
          <a:off x="4981574" y="2804159"/>
          <a:ext cx="2790825" cy="7010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+mj-lt"/>
            </a:rPr>
            <a:t>A nuevos productos</a:t>
          </a:r>
          <a:endParaRPr lang="es-AR" sz="1400" kern="1200" dirty="0">
            <a:latin typeface="+mj-lt"/>
          </a:endParaRPr>
        </a:p>
      </dsp:txBody>
      <dsp:txXfrm>
        <a:off x="4981574" y="2804159"/>
        <a:ext cx="2790825" cy="70103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465FFB-A9AE-4E51-A2F8-23F45CE35551}">
      <dsp:nvSpPr>
        <dsp:cNvPr id="0" name=""/>
        <dsp:cNvSpPr/>
      </dsp:nvSpPr>
      <dsp:spPr>
        <a:xfrm>
          <a:off x="0" y="329399"/>
          <a:ext cx="8229599" cy="113400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Daños </a:t>
          </a:r>
          <a:r>
            <a:rPr lang="es-AR" sz="2000" kern="1200" dirty="0" err="1" smtClean="0"/>
            <a:t>fisicos</a:t>
          </a:r>
          <a:r>
            <a:rPr lang="es-AR" sz="2000" kern="1200" dirty="0" smtClean="0"/>
            <a:t>, mecánicos o medioambientales entre salida de fábrica y llegada a manos del consumidor</a:t>
          </a:r>
          <a:endParaRPr lang="es-AR" sz="2000" kern="1200" dirty="0"/>
        </a:p>
      </dsp:txBody>
      <dsp:txXfrm>
        <a:off x="0" y="329399"/>
        <a:ext cx="8229599" cy="1134000"/>
      </dsp:txXfrm>
    </dsp:sp>
    <dsp:sp modelId="{8848A3E0-B8FC-4438-AA98-A865A4DB0AD4}">
      <dsp:nvSpPr>
        <dsp:cNvPr id="0" name=""/>
        <dsp:cNvSpPr/>
      </dsp:nvSpPr>
      <dsp:spPr>
        <a:xfrm>
          <a:off x="411480" y="34199"/>
          <a:ext cx="5760720" cy="5904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De protección</a:t>
          </a:r>
          <a:endParaRPr lang="es-AR" sz="2400" b="1" kern="1200" dirty="0"/>
        </a:p>
      </dsp:txBody>
      <dsp:txXfrm>
        <a:off x="411480" y="34199"/>
        <a:ext cx="5760720" cy="590400"/>
      </dsp:txXfrm>
    </dsp:sp>
    <dsp:sp modelId="{BDE66BB3-D415-4126-ABE3-31C913CB1404}">
      <dsp:nvSpPr>
        <dsp:cNvPr id="0" name=""/>
        <dsp:cNvSpPr/>
      </dsp:nvSpPr>
      <dsp:spPr>
        <a:xfrm>
          <a:off x="0" y="1866600"/>
          <a:ext cx="8229599" cy="141750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Llamar la atención del consumidor, enseñar a utilizar el producto, informar sobre sus características y motivar la recompra</a:t>
          </a:r>
          <a:endParaRPr lang="es-AR" sz="2000" kern="1200" dirty="0"/>
        </a:p>
      </dsp:txBody>
      <dsp:txXfrm>
        <a:off x="0" y="1866600"/>
        <a:ext cx="8229599" cy="1417500"/>
      </dsp:txXfrm>
    </dsp:sp>
    <dsp:sp modelId="{086BFE0F-52AE-412D-960C-42324162B0F2}">
      <dsp:nvSpPr>
        <dsp:cNvPr id="0" name=""/>
        <dsp:cNvSpPr/>
      </dsp:nvSpPr>
      <dsp:spPr>
        <a:xfrm>
          <a:off x="411480" y="1571400"/>
          <a:ext cx="5760720" cy="5904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De marketing</a:t>
          </a:r>
          <a:endParaRPr lang="es-AR" sz="2400" b="1" kern="1200" dirty="0"/>
        </a:p>
      </dsp:txBody>
      <dsp:txXfrm>
        <a:off x="411480" y="1571400"/>
        <a:ext cx="5760720" cy="590400"/>
      </dsp:txXfrm>
    </dsp:sp>
    <dsp:sp modelId="{F6C5D2C7-1BCC-4749-B165-C1D70C57FFBE}">
      <dsp:nvSpPr>
        <dsp:cNvPr id="0" name=""/>
        <dsp:cNvSpPr/>
      </dsp:nvSpPr>
      <dsp:spPr>
        <a:xfrm>
          <a:off x="0" y="3687300"/>
          <a:ext cx="8229599" cy="85050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Equilibrio entre protección, performance y apariencia</a:t>
          </a:r>
          <a:endParaRPr lang="es-AR" sz="2000" kern="1200" dirty="0"/>
        </a:p>
      </dsp:txBody>
      <dsp:txXfrm>
        <a:off x="0" y="3687300"/>
        <a:ext cx="8229599" cy="850500"/>
      </dsp:txXfrm>
    </dsp:sp>
    <dsp:sp modelId="{7630C5E0-E82D-43AA-A354-5634F984AEBC}">
      <dsp:nvSpPr>
        <dsp:cNvPr id="0" name=""/>
        <dsp:cNvSpPr/>
      </dsp:nvSpPr>
      <dsp:spPr>
        <a:xfrm>
          <a:off x="411480" y="3392099"/>
          <a:ext cx="5760720" cy="5904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Económicas</a:t>
          </a:r>
          <a:endParaRPr lang="es-AR" sz="2400" b="1" kern="1200" dirty="0"/>
        </a:p>
      </dsp:txBody>
      <dsp:txXfrm>
        <a:off x="411480" y="3392099"/>
        <a:ext cx="57607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0CB6370-1963-4D6F-8987-BC9BF4FC82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14CDEB-0758-4E26-AFBF-340B8171D8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46BD2-AB60-4AE0-8C7C-ADD302B0C15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44070-37BF-420F-99B2-76A76E7DB7B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0662-9044-4043-AE60-D3241FF93A1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B31-26FC-4653-86E2-2FBAEE5E070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4E73340-09DA-4102-A884-CDA7BEB0094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00A6A06-1D5D-4B66-A6BD-56D29E88855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E907F3-44A1-4CE7-91AE-A5ADD5DDFCA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45F93-40FB-4655-917F-26DDE6093F5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382084B-A128-4037-8191-281C063DF6C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9643784-AFA3-47C8-ABA4-3733433C2E4B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84A5ED0-F0CE-4E56-A919-822EEE01EC40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071B68-2493-48F7-B268-2BF1E4E9AECD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2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4406900"/>
            <a:ext cx="7776864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smtClean="0"/>
              <a:t>XIV – Cuarta Etapa</a:t>
            </a:r>
            <a:br>
              <a:rPr lang="es-ES_tradnl" dirty="0" smtClean="0"/>
            </a:br>
            <a:r>
              <a:rPr lang="es-ES_tradnl" dirty="0" smtClean="0"/>
              <a:t>Estrategias </a:t>
            </a:r>
            <a:r>
              <a:rPr lang="es-ES_tradnl" dirty="0" smtClean="0"/>
              <a:t>funcionales</a:t>
            </a: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Actualidad sobre la marca</a:t>
            </a:r>
            <a:endParaRPr lang="es-AR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395536" y="1611314"/>
          <a:ext cx="835292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Imagen de</a:t>
            </a:r>
            <a:br>
              <a:rPr lang="es-ES" dirty="0" smtClean="0"/>
            </a:br>
            <a:r>
              <a:rPr lang="es-ES" dirty="0" smtClean="0"/>
              <a:t>Marca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251520" y="1844824"/>
            <a:ext cx="496855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23528" y="2156663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+mn-lt"/>
              </a:rPr>
              <a:t>Cómo perciben los consumidores  la identidad del producto/servicio</a:t>
            </a:r>
            <a:endParaRPr lang="es-E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251520" y="4941168"/>
            <a:ext cx="3528392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67544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Imagen percibida</a:t>
            </a:r>
            <a:endParaRPr lang="es-ES" dirty="0">
              <a:latin typeface="+mn-lt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2771800" y="5301208"/>
            <a:ext cx="3528392" cy="1296144"/>
          </a:xfrm>
          <a:prstGeom prst="ellipse">
            <a:avLst/>
          </a:prstGeom>
          <a:solidFill>
            <a:srgbClr val="92D05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059832" y="57332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Imagen deseada</a:t>
            </a:r>
            <a:endParaRPr lang="es-ES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91580" y="3933056"/>
            <a:ext cx="3996444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+mn-lt"/>
              </a:rPr>
              <a:t>La construye el consumidor</a:t>
            </a:r>
            <a:endParaRPr lang="es-ES" sz="2400" dirty="0">
              <a:latin typeface="+mn-lt"/>
            </a:endParaRPr>
          </a:p>
        </p:txBody>
      </p:sp>
      <p:pic>
        <p:nvPicPr>
          <p:cNvPr id="12" name="Picture 2" descr="http://t3.gstatic.com/images?q=tbn:ANd9GcTbuMuS475IreZf6vBPUA1526hxAHX3WgFATD5Vvebd6sWGrPl9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87633"/>
            <a:ext cx="3816424" cy="255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3767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 animBg="1"/>
      <p:bldP spid="10" grpId="0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Imagen" descr="pepsi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526484"/>
            <a:ext cx="936104" cy="1216699"/>
          </a:xfrm>
          <a:prstGeom prst="rect">
            <a:avLst/>
          </a:prstGeom>
        </p:spPr>
      </p:pic>
      <p:pic>
        <p:nvPicPr>
          <p:cNvPr id="29" name="28 Imagen" descr="bbva thCA34LGW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642186"/>
            <a:ext cx="2076822" cy="803038"/>
          </a:xfrm>
          <a:prstGeom prst="rect">
            <a:avLst/>
          </a:prstGeom>
        </p:spPr>
      </p:pic>
      <p:pic>
        <p:nvPicPr>
          <p:cNvPr id="26" name="25 Imagen" descr="chevrolet thCAQORT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2036" y="1432769"/>
            <a:ext cx="1508156" cy="916111"/>
          </a:xfrm>
          <a:prstGeom prst="rect">
            <a:avLst/>
          </a:prstGeom>
        </p:spPr>
      </p:pic>
      <p:pic>
        <p:nvPicPr>
          <p:cNvPr id="25" name="24 Imagen" descr="Mercedes-Benz-logo-1024x8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3600401"/>
            <a:ext cx="1496304" cy="1196751"/>
          </a:xfrm>
          <a:prstGeom prst="rect">
            <a:avLst/>
          </a:prstGeom>
        </p:spPr>
      </p:pic>
      <p:pic>
        <p:nvPicPr>
          <p:cNvPr id="24" name="23 Imagen" descr="volkswagen_logo-1024x76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802" y="1746196"/>
            <a:ext cx="1475654" cy="1106740"/>
          </a:xfrm>
          <a:prstGeom prst="rect">
            <a:avLst/>
          </a:prstGeom>
        </p:spPr>
      </p:pic>
      <p:pic>
        <p:nvPicPr>
          <p:cNvPr id="23" name="22 Imagen" descr="porsche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88832" y="2780928"/>
            <a:ext cx="1547664" cy="831317"/>
          </a:xfrm>
          <a:prstGeom prst="rect">
            <a:avLst/>
          </a:prstGeom>
        </p:spPr>
      </p:pic>
      <p:pic>
        <p:nvPicPr>
          <p:cNvPr id="22" name="21 Imagen" descr="fiat_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83560" y="1296144"/>
            <a:ext cx="1268760" cy="1268760"/>
          </a:xfrm>
          <a:prstGeom prst="rect">
            <a:avLst/>
          </a:prstGeom>
        </p:spPr>
      </p:pic>
      <p:pic>
        <p:nvPicPr>
          <p:cNvPr id="20" name="19 Imagen" descr="cocacola_1_1323442951(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399" y="5443861"/>
            <a:ext cx="1345249" cy="1009475"/>
          </a:xfrm>
          <a:prstGeom prst="rect">
            <a:avLst/>
          </a:prstGeom>
        </p:spPr>
      </p:pic>
      <p:pic>
        <p:nvPicPr>
          <p:cNvPr id="19" name="18 Imagen" descr="7-up-logo-wallpap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0933" y="4221088"/>
            <a:ext cx="1266731" cy="1241397"/>
          </a:xfrm>
          <a:prstGeom prst="rect">
            <a:avLst/>
          </a:prstGeom>
        </p:spPr>
      </p:pic>
      <p:pic>
        <p:nvPicPr>
          <p:cNvPr id="18" name="17 Imagen" descr="LOGO%20FAVACAR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15816" y="1754580"/>
            <a:ext cx="1906538" cy="73831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399032"/>
          </a:xfrm>
        </p:spPr>
        <p:txBody>
          <a:bodyPr/>
          <a:lstStyle/>
          <a:p>
            <a:r>
              <a:rPr lang="es-ES" dirty="0" smtClean="0"/>
              <a:t>Posicionamiento de Marca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1043608" y="2276872"/>
            <a:ext cx="302433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439652" y="2492896"/>
            <a:ext cx="2484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n-lt"/>
              </a:rPr>
              <a:t>¿Para qué?</a:t>
            </a:r>
          </a:p>
          <a:p>
            <a:pPr algn="ctr"/>
            <a:r>
              <a:rPr lang="es-ES" dirty="0" smtClean="0">
                <a:latin typeface="+mn-lt"/>
              </a:rPr>
              <a:t>La promesa de la marca y el beneficio del cliente</a:t>
            </a:r>
            <a:endParaRPr lang="es-ES" dirty="0">
              <a:latin typeface="+mn-lt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4535996" y="2276872"/>
            <a:ext cx="3060340" cy="1800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004048" y="2852936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n-lt"/>
              </a:rPr>
              <a:t>¿Para quién?</a:t>
            </a:r>
          </a:p>
          <a:p>
            <a:pPr algn="ctr"/>
            <a:r>
              <a:rPr lang="es-ES" dirty="0" smtClean="0">
                <a:latin typeface="+mn-lt"/>
              </a:rPr>
              <a:t>Segmento objetivo</a:t>
            </a:r>
            <a:endParaRPr lang="es-ES" dirty="0"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1147431" y="4581128"/>
            <a:ext cx="2920513" cy="1800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384872" y="4953942"/>
            <a:ext cx="2484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n-lt"/>
              </a:rPr>
              <a:t>¿Cuándo?</a:t>
            </a:r>
          </a:p>
          <a:p>
            <a:pPr algn="ctr"/>
            <a:r>
              <a:rPr lang="es-ES" dirty="0" smtClean="0">
                <a:latin typeface="+mn-lt"/>
              </a:rPr>
              <a:t>Situación de uso </a:t>
            </a:r>
          </a:p>
          <a:p>
            <a:pPr algn="ctr"/>
            <a:r>
              <a:rPr lang="es-ES" dirty="0" smtClean="0">
                <a:latin typeface="+mn-lt"/>
              </a:rPr>
              <a:t>o consumo</a:t>
            </a:r>
            <a:endParaRPr lang="es-ES" dirty="0">
              <a:latin typeface="+mn-lt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644008" y="4581128"/>
            <a:ext cx="2736304" cy="1800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860032" y="508692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n-lt"/>
              </a:rPr>
              <a:t>¿Contra quiénes?</a:t>
            </a:r>
          </a:p>
          <a:p>
            <a:pPr algn="ctr"/>
            <a:r>
              <a:rPr lang="es-ES" dirty="0" smtClean="0">
                <a:latin typeface="+mn-lt"/>
              </a:rPr>
              <a:t>Competidores</a:t>
            </a:r>
          </a:p>
          <a:p>
            <a:pPr algn="ctr"/>
            <a:r>
              <a:rPr lang="es-ES" dirty="0" smtClean="0">
                <a:latin typeface="+mn-lt"/>
              </a:rPr>
              <a:t>Directos</a:t>
            </a:r>
            <a:endParaRPr lang="es-ES" dirty="0">
              <a:latin typeface="+mn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665096" y="4263479"/>
            <a:ext cx="3996444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+mn-lt"/>
              </a:rPr>
              <a:t>Lo construye la empresa</a:t>
            </a:r>
            <a:endParaRPr lang="es-ES" sz="2400" dirty="0">
              <a:latin typeface="+mn-lt"/>
            </a:endParaRPr>
          </a:p>
        </p:txBody>
      </p:sp>
      <p:pic>
        <p:nvPicPr>
          <p:cNvPr id="17" name="16 Imagen" descr="visa_logo-769218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681163" y="1704911"/>
            <a:ext cx="1234653" cy="715977"/>
          </a:xfrm>
          <a:prstGeom prst="rect">
            <a:avLst/>
          </a:prstGeom>
        </p:spPr>
      </p:pic>
      <p:pic>
        <p:nvPicPr>
          <p:cNvPr id="12" name="11 Imagen" descr="AMEX-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55576" y="1700808"/>
            <a:ext cx="974930" cy="864096"/>
          </a:xfrm>
          <a:prstGeom prst="rect">
            <a:avLst/>
          </a:prstGeom>
        </p:spPr>
      </p:pic>
      <p:pic>
        <p:nvPicPr>
          <p:cNvPr id="27" name="26 Imagen" descr="santander rio thCAKN2CQ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004048" y="6021288"/>
            <a:ext cx="1728192" cy="731158"/>
          </a:xfrm>
          <a:prstGeom prst="rect">
            <a:avLst/>
          </a:prstGeom>
        </p:spPr>
      </p:pic>
      <p:pic>
        <p:nvPicPr>
          <p:cNvPr id="28" name="27 Imagen" descr="citibank thCAZNZBXP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32240" y="6063952"/>
            <a:ext cx="2076450" cy="533400"/>
          </a:xfrm>
          <a:prstGeom prst="rect">
            <a:avLst/>
          </a:prstGeom>
        </p:spPr>
      </p:pic>
      <p:pic>
        <p:nvPicPr>
          <p:cNvPr id="30" name="29 Imagen" descr="sprite_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42678" y="3717032"/>
            <a:ext cx="1157114" cy="115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8334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/>
      <p:bldP spid="11" grpId="0" animBg="1"/>
      <p:bldP spid="13" grpId="0"/>
      <p:bldP spid="14" grpId="0" animBg="1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1825079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square"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 dirty="0">
                <a:solidFill>
                  <a:schemeClr val="bg2"/>
                </a:solidFill>
                <a:latin typeface="+mj-lt"/>
              </a:rPr>
              <a:t>CONOCIMIENTO</a:t>
            </a:r>
            <a:endParaRPr lang="es-ES" sz="1600" b="1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255915"/>
            <a:ext cx="3471863" cy="407459"/>
            <a:chOff x="192" y="1008"/>
            <a:chExt cx="2187" cy="308"/>
          </a:xfrm>
        </p:grpSpPr>
        <p:sp>
          <p:nvSpPr>
            <p:cNvPr id="15375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2187" cy="302"/>
            </a:xfrm>
            <a:prstGeom prst="rect">
              <a:avLst/>
            </a:prstGeom>
            <a:gradFill rotWithShape="0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>
              <a:spAutoFit/>
              <a:flatTx/>
            </a:bodyPr>
            <a:lstStyle/>
            <a:p>
              <a:endParaRPr lang="es-AR" sz="2000">
                <a:latin typeface="+mj-lt"/>
              </a:endParaRPr>
            </a:p>
          </p:txBody>
        </p:sp>
        <p:sp>
          <p:nvSpPr>
            <p:cNvPr id="15376" name="Text Box 5"/>
            <p:cNvSpPr txBox="1">
              <a:spLocks noChangeArrowheads="1"/>
            </p:cNvSpPr>
            <p:nvPr/>
          </p:nvSpPr>
          <p:spPr bwMode="auto">
            <a:xfrm>
              <a:off x="672" y="1060"/>
              <a:ext cx="1152" cy="256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100000"/>
                </a:spcBef>
              </a:pPr>
              <a:r>
                <a:rPr lang="es-MX" sz="1600" b="1">
                  <a:solidFill>
                    <a:schemeClr val="bg2"/>
                  </a:solidFill>
                  <a:latin typeface="+mj-lt"/>
                </a:rPr>
                <a:t>IDENTIDAD</a:t>
              </a:r>
              <a:endParaRPr lang="es-ES" sz="1600" b="1">
                <a:solidFill>
                  <a:schemeClr val="bg2"/>
                </a:solidFill>
                <a:latin typeface="+mj-lt"/>
              </a:endParaRPr>
            </a:p>
          </p:txBody>
        </p:sp>
      </p:grp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09600" y="2761183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DEFINICIÓN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PERTENENCIA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REFERENCIA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92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smtClean="0"/>
              <a:t>Atributos de una marca</a:t>
            </a:r>
          </a:p>
        </p:txBody>
      </p:sp>
      <p:sp>
        <p:nvSpPr>
          <p:cNvPr id="309258" name="Rectangle 10"/>
          <p:cNvSpPr>
            <a:spLocks noGrp="1" noChangeArrowheads="1"/>
          </p:cNvSpPr>
          <p:nvPr>
            <p:ph idx="1"/>
          </p:nvPr>
        </p:nvSpPr>
        <p:spPr>
          <a:xfrm>
            <a:off x="4343400" y="1800944"/>
            <a:ext cx="4800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existencia mental y reconocimiento (top of </a:t>
            </a:r>
            <a:r>
              <a:rPr lang="es-ES_tradnl" sz="1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mind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).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fácilmente asociable al producto nombrado.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asociación con indicadores tangibles (diseño, logotipos).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familiaridad con usuarios del target.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 usuarios idealizados en el segmento (status).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buen gusto, distinción, originalidad.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capacidad de actuar como sombrilla de otros productos.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actitud favorable al uso de marca en el pasado.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porcentaje de compra actual (share).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capacidad de estimular el deseo de cambiar.</a:t>
            </a:r>
            <a:endParaRPr lang="es-ES_tradnl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609600" y="4114800"/>
            <a:ext cx="3468688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PERSONALIDAD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609600" y="45720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EXTENSIÓN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609600" y="50292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DISPOSICIÓN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609600" y="54864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PENETRACIÓN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609600" y="5943600"/>
            <a:ext cx="3492500" cy="338554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600" b="1">
                <a:solidFill>
                  <a:schemeClr val="bg2"/>
                </a:solidFill>
                <a:latin typeface="+mj-lt"/>
              </a:rPr>
              <a:t>INTERÉS</a:t>
            </a:r>
            <a:endParaRPr lang="es-ES" sz="1600" b="1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307876"/>
            <a:ext cx="8324850" cy="1104900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Funciones de la marca</a:t>
            </a:r>
            <a:endParaRPr lang="es-AR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476396" y="1651016"/>
          <a:ext cx="7167570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785813" y="1928813"/>
            <a:ext cx="3416300" cy="30777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square"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NOMBRE:</a:t>
            </a:r>
            <a:endParaRPr lang="es-ES" sz="1400" b="1">
              <a:solidFill>
                <a:schemeClr val="bg2"/>
              </a:solidFill>
              <a:latin typeface="+mn-l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85813" y="2462213"/>
            <a:ext cx="3395662" cy="381000"/>
            <a:chOff x="192" y="1008"/>
            <a:chExt cx="2187" cy="288"/>
          </a:xfrm>
        </p:grpSpPr>
        <p:sp>
          <p:nvSpPr>
            <p:cNvPr id="33830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2187" cy="288"/>
            </a:xfrm>
            <a:prstGeom prst="rect">
              <a:avLst/>
            </a:prstGeom>
            <a:gradFill rotWithShape="0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>
              <a:spAutoFit/>
              <a:flatTx/>
            </a:bodyPr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831" name="Text Box 5"/>
            <p:cNvSpPr txBox="1">
              <a:spLocks noChangeArrowheads="1"/>
            </p:cNvSpPr>
            <p:nvPr/>
          </p:nvSpPr>
          <p:spPr bwMode="auto">
            <a:xfrm>
              <a:off x="672" y="1060"/>
              <a:ext cx="1152" cy="233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100000"/>
                </a:spcBef>
              </a:pPr>
              <a:r>
                <a:rPr lang="es-MX" sz="1400" b="1">
                  <a:solidFill>
                    <a:schemeClr val="bg2"/>
                  </a:solidFill>
                  <a:latin typeface="+mn-lt"/>
                </a:rPr>
                <a:t>LOGO:</a:t>
              </a:r>
              <a:endParaRPr lang="es-ES" sz="1400" b="1">
                <a:solidFill>
                  <a:schemeClr val="bg2"/>
                </a:solidFill>
                <a:latin typeface="+mn-lt"/>
              </a:endParaRPr>
            </a:p>
          </p:txBody>
        </p:sp>
      </p:grp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785813" y="2995613"/>
            <a:ext cx="3416300" cy="30777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ENVASE:</a:t>
            </a:r>
            <a:endParaRPr lang="es-ES" sz="1400" b="1">
              <a:solidFill>
                <a:schemeClr val="bg2"/>
              </a:solidFill>
              <a:latin typeface="+mn-lt"/>
            </a:endParaRPr>
          </a:p>
        </p:txBody>
      </p: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785813" y="3529013"/>
            <a:ext cx="3416300" cy="52322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INDICADORES TANGIBLES DE PRODUCTO FISICO:</a:t>
            </a:r>
          </a:p>
        </p:txBody>
      </p:sp>
      <p:sp>
        <p:nvSpPr>
          <p:cNvPr id="323592" name="Text Box 8"/>
          <p:cNvSpPr txBox="1">
            <a:spLocks noChangeArrowheads="1"/>
          </p:cNvSpPr>
          <p:nvPr/>
        </p:nvSpPr>
        <p:spPr bwMode="auto">
          <a:xfrm>
            <a:off x="785813" y="4214813"/>
            <a:ext cx="3416300" cy="30777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ESTILO COMUNICACIONAL:</a:t>
            </a:r>
            <a:endParaRPr lang="es-ES" sz="1400" b="1">
              <a:solidFill>
                <a:schemeClr val="bg2"/>
              </a:solidFill>
              <a:latin typeface="+mn-lt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367213" y="1928813"/>
            <a:ext cx="4338637" cy="406400"/>
            <a:chOff x="2352" y="672"/>
            <a:chExt cx="3227" cy="251"/>
          </a:xfrm>
        </p:grpSpPr>
        <p:sp>
          <p:nvSpPr>
            <p:cNvPr id="33828" name="Rectangle 10"/>
            <p:cNvSpPr>
              <a:spLocks noChangeArrowheads="1"/>
            </p:cNvSpPr>
            <p:nvPr/>
          </p:nvSpPr>
          <p:spPr bwMode="auto">
            <a:xfrm>
              <a:off x="2352" y="672"/>
              <a:ext cx="3227" cy="251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29" name="Text Box 11"/>
            <p:cNvSpPr txBox="1">
              <a:spLocks noChangeArrowheads="1"/>
            </p:cNvSpPr>
            <p:nvPr/>
          </p:nvSpPr>
          <p:spPr bwMode="auto">
            <a:xfrm>
              <a:off x="2400" y="672"/>
              <a:ext cx="1445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67213" y="2386013"/>
            <a:ext cx="4397375" cy="519112"/>
            <a:chOff x="2400" y="982"/>
            <a:chExt cx="3226" cy="327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400" y="1016"/>
              <a:ext cx="3168" cy="293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27" name="Text Box 14"/>
            <p:cNvSpPr txBox="1">
              <a:spLocks noChangeArrowheads="1"/>
            </p:cNvSpPr>
            <p:nvPr/>
          </p:nvSpPr>
          <p:spPr bwMode="auto">
            <a:xfrm>
              <a:off x="2400" y="982"/>
              <a:ext cx="32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367213" y="2995613"/>
            <a:ext cx="4329112" cy="379412"/>
            <a:chOff x="2400" y="1423"/>
            <a:chExt cx="3168" cy="239"/>
          </a:xfrm>
        </p:grpSpPr>
        <p:sp>
          <p:nvSpPr>
            <p:cNvPr id="33824" name="Rectangle 16"/>
            <p:cNvSpPr>
              <a:spLocks noChangeArrowheads="1"/>
            </p:cNvSpPr>
            <p:nvPr/>
          </p:nvSpPr>
          <p:spPr bwMode="auto">
            <a:xfrm>
              <a:off x="2400" y="1423"/>
              <a:ext cx="3168" cy="239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25" name="Text Box 17"/>
            <p:cNvSpPr txBox="1">
              <a:spLocks noChangeArrowheads="1"/>
            </p:cNvSpPr>
            <p:nvPr/>
          </p:nvSpPr>
          <p:spPr bwMode="auto">
            <a:xfrm>
              <a:off x="2400" y="1436"/>
              <a:ext cx="1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367213" y="3529013"/>
            <a:ext cx="4329112" cy="547687"/>
            <a:chOff x="2400" y="1810"/>
            <a:chExt cx="3168" cy="413"/>
          </a:xfrm>
        </p:grpSpPr>
        <p:sp>
          <p:nvSpPr>
            <p:cNvPr id="33822" name="Rectangle 19"/>
            <p:cNvSpPr>
              <a:spLocks noChangeArrowheads="1"/>
            </p:cNvSpPr>
            <p:nvPr/>
          </p:nvSpPr>
          <p:spPr bwMode="auto">
            <a:xfrm>
              <a:off x="2400" y="1810"/>
              <a:ext cx="3168" cy="413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23" name="Text Box 20"/>
            <p:cNvSpPr txBox="1">
              <a:spLocks noChangeArrowheads="1"/>
            </p:cNvSpPr>
            <p:nvPr/>
          </p:nvSpPr>
          <p:spPr bwMode="auto">
            <a:xfrm>
              <a:off x="2413" y="1827"/>
              <a:ext cx="302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ES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367213" y="4214813"/>
            <a:ext cx="4329112" cy="371475"/>
            <a:chOff x="2400" y="2352"/>
            <a:chExt cx="3168" cy="234"/>
          </a:xfrm>
        </p:grpSpPr>
        <p:sp>
          <p:nvSpPr>
            <p:cNvPr id="33820" name="Rectangle 22"/>
            <p:cNvSpPr>
              <a:spLocks noChangeArrowheads="1"/>
            </p:cNvSpPr>
            <p:nvPr/>
          </p:nvSpPr>
          <p:spPr bwMode="auto">
            <a:xfrm>
              <a:off x="2400" y="2352"/>
              <a:ext cx="3168" cy="234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21" name="Text Box 23"/>
            <p:cNvSpPr txBox="1">
              <a:spLocks noChangeArrowheads="1"/>
            </p:cNvSpPr>
            <p:nvPr/>
          </p:nvSpPr>
          <p:spPr bwMode="auto">
            <a:xfrm>
              <a:off x="2400" y="2362"/>
              <a:ext cx="20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367213" y="4672013"/>
            <a:ext cx="4329112" cy="371475"/>
            <a:chOff x="2373" y="2709"/>
            <a:chExt cx="3195" cy="368"/>
          </a:xfrm>
        </p:grpSpPr>
        <p:sp>
          <p:nvSpPr>
            <p:cNvPr id="33818" name="Rectangle 25"/>
            <p:cNvSpPr>
              <a:spLocks noChangeArrowheads="1"/>
            </p:cNvSpPr>
            <p:nvPr/>
          </p:nvSpPr>
          <p:spPr bwMode="auto">
            <a:xfrm>
              <a:off x="2373" y="2709"/>
              <a:ext cx="3195" cy="363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2400" y="2775"/>
              <a:ext cx="2357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4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367213" y="5129213"/>
            <a:ext cx="4535487" cy="350837"/>
            <a:chOff x="2387" y="3256"/>
            <a:chExt cx="3360" cy="221"/>
          </a:xfrm>
        </p:grpSpPr>
        <p:sp>
          <p:nvSpPr>
            <p:cNvPr id="33816" name="Rectangle 28"/>
            <p:cNvSpPr>
              <a:spLocks noChangeArrowheads="1"/>
            </p:cNvSpPr>
            <p:nvPr/>
          </p:nvSpPr>
          <p:spPr bwMode="auto">
            <a:xfrm>
              <a:off x="2400" y="3256"/>
              <a:ext cx="3168" cy="221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17" name="Text Box 29"/>
            <p:cNvSpPr txBox="1">
              <a:spLocks noChangeArrowheads="1"/>
            </p:cNvSpPr>
            <p:nvPr/>
          </p:nvSpPr>
          <p:spPr bwMode="auto">
            <a:xfrm>
              <a:off x="2387" y="3264"/>
              <a:ext cx="33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100000"/>
                </a:spcBef>
              </a:pPr>
              <a:endParaRPr lang="es-MX" sz="1600" b="1">
                <a:solidFill>
                  <a:srgbClr val="CC0066"/>
                </a:solidFill>
              </a:endParaRP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4367213" y="5510213"/>
            <a:ext cx="4329112" cy="439067"/>
            <a:chOff x="2400" y="3550"/>
            <a:chExt cx="3168" cy="670"/>
          </a:xfrm>
        </p:grpSpPr>
        <p:sp>
          <p:nvSpPr>
            <p:cNvPr id="33814" name="Rectangle 31"/>
            <p:cNvSpPr>
              <a:spLocks noChangeArrowheads="1"/>
            </p:cNvSpPr>
            <p:nvPr/>
          </p:nvSpPr>
          <p:spPr bwMode="auto">
            <a:xfrm>
              <a:off x="2400" y="3671"/>
              <a:ext cx="3168" cy="549"/>
            </a:xfrm>
            <a:prstGeom prst="rect">
              <a:avLst/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33815" name="Text Box 32"/>
            <p:cNvSpPr txBox="1">
              <a:spLocks noChangeArrowheads="1"/>
            </p:cNvSpPr>
            <p:nvPr/>
          </p:nvSpPr>
          <p:spPr bwMode="auto">
            <a:xfrm>
              <a:off x="2400" y="3550"/>
              <a:ext cx="302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100000"/>
                </a:spcBef>
              </a:pPr>
              <a:endParaRPr lang="es-ES" sz="1400" b="1">
                <a:solidFill>
                  <a:srgbClr val="CC0066"/>
                </a:solidFill>
              </a:endParaRPr>
            </a:p>
          </p:txBody>
        </p:sp>
      </p:grpSp>
      <p:sp>
        <p:nvSpPr>
          <p:cNvPr id="323617" name="Text Box 33"/>
          <p:cNvSpPr txBox="1">
            <a:spLocks noChangeArrowheads="1"/>
          </p:cNvSpPr>
          <p:nvPr/>
        </p:nvSpPr>
        <p:spPr bwMode="auto">
          <a:xfrm>
            <a:off x="785813" y="4672013"/>
            <a:ext cx="3392487" cy="30777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PRESUPUESTO COMUNICACIONAL:</a:t>
            </a:r>
            <a:endParaRPr lang="es-ES" sz="1400" b="1">
              <a:solidFill>
                <a:schemeClr val="bg2"/>
              </a:solidFill>
              <a:latin typeface="+mn-lt"/>
            </a:endParaRPr>
          </a:p>
        </p:txBody>
      </p:sp>
      <p:sp>
        <p:nvSpPr>
          <p:cNvPr id="323618" name="Text Box 34"/>
          <p:cNvSpPr txBox="1">
            <a:spLocks noChangeArrowheads="1"/>
          </p:cNvSpPr>
          <p:nvPr/>
        </p:nvSpPr>
        <p:spPr bwMode="auto">
          <a:xfrm>
            <a:off x="785813" y="5129213"/>
            <a:ext cx="3416300" cy="30777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100000"/>
              </a:spcBef>
            </a:pPr>
            <a:r>
              <a:rPr lang="es-MX" sz="1400" b="1">
                <a:solidFill>
                  <a:schemeClr val="bg2"/>
                </a:solidFill>
                <a:latin typeface="+mn-lt"/>
              </a:rPr>
              <a:t>ADAPTACION AL TARGET:</a:t>
            </a:r>
            <a:endParaRPr lang="es-ES" sz="1400" b="1">
              <a:solidFill>
                <a:schemeClr val="bg2"/>
              </a:solidFill>
              <a:latin typeface="+mn-lt"/>
            </a:endParaRPr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711200" y="5586417"/>
            <a:ext cx="3503613" cy="369916"/>
            <a:chOff x="152" y="3604"/>
            <a:chExt cx="2248" cy="272"/>
          </a:xfrm>
        </p:grpSpPr>
        <p:sp>
          <p:nvSpPr>
            <p:cNvPr id="33812" name="Rectangle 36"/>
            <p:cNvSpPr>
              <a:spLocks noChangeArrowheads="1"/>
            </p:cNvSpPr>
            <p:nvPr/>
          </p:nvSpPr>
          <p:spPr bwMode="auto">
            <a:xfrm>
              <a:off x="184" y="3604"/>
              <a:ext cx="2216" cy="272"/>
            </a:xfrm>
            <a:prstGeom prst="rect">
              <a:avLst/>
            </a:prstGeom>
            <a:gradFill rotWithShape="0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>
              <a:spAutoFit/>
              <a:flatTx/>
            </a:bodyPr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813" name="Text Box 37"/>
            <p:cNvSpPr txBox="1">
              <a:spLocks noChangeArrowheads="1"/>
            </p:cNvSpPr>
            <p:nvPr/>
          </p:nvSpPr>
          <p:spPr bwMode="auto">
            <a:xfrm>
              <a:off x="152" y="3606"/>
              <a:ext cx="2200" cy="226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100000"/>
                </a:spcBef>
              </a:pPr>
              <a:r>
                <a:rPr lang="es-MX" sz="1400" b="1">
                  <a:solidFill>
                    <a:schemeClr val="bg2"/>
                  </a:solidFill>
                  <a:latin typeface="+mn-lt"/>
                </a:rPr>
                <a:t>PERSONALIDAD DE MARCA:</a:t>
              </a:r>
              <a:endParaRPr lang="es-ES" sz="1400" b="1">
                <a:solidFill>
                  <a:schemeClr val="bg2"/>
                </a:solidFill>
                <a:latin typeface="+mn-lt"/>
              </a:endParaRPr>
            </a:p>
          </p:txBody>
        </p:sp>
      </p:grpSp>
      <p:sp>
        <p:nvSpPr>
          <p:cNvPr id="40" name="Rectangle 9"/>
          <p:cNvSpPr txBox="1">
            <a:spLocks noChangeArrowheads="1"/>
          </p:cNvSpPr>
          <p:nvPr/>
        </p:nvSpPr>
        <p:spPr>
          <a:xfrm>
            <a:off x="457200" y="267494"/>
            <a:ext cx="8229600" cy="1433314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Estrategia de creación de marcas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3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3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animBg="1" autoUpdateAnimBg="0"/>
      <p:bldP spid="323590" grpId="0" animBg="1" autoUpdateAnimBg="0"/>
      <p:bldP spid="323591" grpId="0" animBg="1" autoUpdateAnimBg="0"/>
      <p:bldP spid="323592" grpId="0" animBg="1" autoUpdateAnimBg="0"/>
      <p:bldP spid="323617" grpId="0" animBg="1" autoUpdateAnimBg="0"/>
      <p:bldP spid="32361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Concepto de </a:t>
            </a:r>
            <a:r>
              <a:rPr lang="es-AR" dirty="0" err="1" smtClean="0"/>
              <a:t>Packaging</a:t>
            </a:r>
            <a:endParaRPr lang="es-AR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2348880"/>
            <a:ext cx="6929437" cy="300037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algn="ctr">
              <a:defRPr/>
            </a:pPr>
            <a:r>
              <a:rPr lang="es-A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Envoltura o protección</a:t>
            </a:r>
          </a:p>
          <a:p>
            <a:pPr algn="ctr">
              <a:defRPr/>
            </a:pPr>
            <a:r>
              <a:rPr lang="es-A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que acompaña al producto, </a:t>
            </a:r>
          </a:p>
          <a:p>
            <a:pPr algn="ctr">
              <a:defRPr/>
            </a:pPr>
            <a:r>
              <a:rPr lang="es-A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 al mismo tiempo forma parte</a:t>
            </a:r>
          </a:p>
          <a:p>
            <a:pPr algn="ctr">
              <a:defRPr/>
            </a:pPr>
            <a:r>
              <a:rPr lang="es-A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  sus atributos.</a:t>
            </a:r>
            <a:endParaRPr lang="es-ES" sz="32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err="1" smtClean="0"/>
              <a:t>Packaging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Objetivos del </a:t>
            </a:r>
            <a:r>
              <a:rPr lang="es-AR" dirty="0" err="1" smtClean="0"/>
              <a:t>packaging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Funciones universales del </a:t>
            </a:r>
            <a:r>
              <a:rPr lang="es-AR" dirty="0" err="1" smtClean="0"/>
              <a:t>packaging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Ubicación de la cuarta etapa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611560" y="1700808"/>
            <a:ext cx="813690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755576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1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3923928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2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7092280" y="6093296"/>
            <a:ext cx="1512168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3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755576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1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2339752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2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3923928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3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5508104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4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7092280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5</a:t>
            </a:r>
            <a:endParaRPr lang="es-AR" dirty="0"/>
          </a:p>
        </p:txBody>
      </p:sp>
      <p:sp>
        <p:nvSpPr>
          <p:cNvPr id="14" name="13 Rectángulo"/>
          <p:cNvSpPr/>
          <p:nvPr/>
        </p:nvSpPr>
        <p:spPr>
          <a:xfrm>
            <a:off x="2339752" y="3068960"/>
            <a:ext cx="1512168" cy="1080120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Diagnóstico</a:t>
            </a:r>
          </a:p>
          <a:p>
            <a:pPr algn="ctr"/>
            <a:r>
              <a:rPr lang="es-AR" dirty="0" smtClean="0"/>
              <a:t>de situación</a:t>
            </a:r>
            <a:endParaRPr lang="es-AR" dirty="0"/>
          </a:p>
        </p:txBody>
      </p:sp>
      <p:sp>
        <p:nvSpPr>
          <p:cNvPr id="16" name="15 Rectángulo"/>
          <p:cNvSpPr/>
          <p:nvPr/>
        </p:nvSpPr>
        <p:spPr>
          <a:xfrm>
            <a:off x="3923928" y="2060848"/>
            <a:ext cx="3096344" cy="72008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Decisiones estratégicas</a:t>
            </a:r>
          </a:p>
          <a:p>
            <a:pPr algn="ctr"/>
            <a:r>
              <a:rPr lang="es-AR" dirty="0" smtClean="0"/>
              <a:t>de marketing</a:t>
            </a:r>
            <a:endParaRPr lang="es-AR" dirty="0"/>
          </a:p>
        </p:txBody>
      </p:sp>
      <p:sp>
        <p:nvSpPr>
          <p:cNvPr id="17" name="16 Rectángulo"/>
          <p:cNvSpPr/>
          <p:nvPr/>
        </p:nvSpPr>
        <p:spPr>
          <a:xfrm>
            <a:off x="3923928" y="2852936"/>
            <a:ext cx="1512168" cy="2736304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Objetivos de </a:t>
            </a:r>
          </a:p>
          <a:p>
            <a:pPr algn="ctr"/>
            <a:r>
              <a:rPr lang="es-AR" dirty="0" smtClean="0"/>
              <a:t>Marketing</a:t>
            </a:r>
            <a:endParaRPr lang="es-AR" dirty="0"/>
          </a:p>
        </p:txBody>
      </p:sp>
      <p:sp>
        <p:nvSpPr>
          <p:cNvPr id="18" name="17 Rectángulo"/>
          <p:cNvSpPr/>
          <p:nvPr/>
        </p:nvSpPr>
        <p:spPr>
          <a:xfrm>
            <a:off x="5508104" y="2852936"/>
            <a:ext cx="1584176" cy="2736304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/>
              <a:t>Estrategias:</a:t>
            </a:r>
          </a:p>
          <a:p>
            <a:r>
              <a:rPr lang="es-AR" sz="1400" dirty="0" smtClean="0"/>
              <a:t>-Cartera</a:t>
            </a:r>
          </a:p>
          <a:p>
            <a:r>
              <a:rPr lang="es-AR" sz="1400" dirty="0" smtClean="0"/>
              <a:t>-Segmentación    </a:t>
            </a:r>
            <a:r>
              <a:rPr lang="es-AR" sz="1400" dirty="0" err="1" smtClean="0"/>
              <a:t>posicionamien-to</a:t>
            </a:r>
            <a:r>
              <a:rPr lang="es-AR" sz="1400" dirty="0" smtClean="0"/>
              <a:t> y </a:t>
            </a:r>
            <a:r>
              <a:rPr lang="es-AR" sz="1400" dirty="0" err="1" smtClean="0"/>
              <a:t>fidelización</a:t>
            </a:r>
            <a:endParaRPr lang="es-AR" sz="1400" dirty="0" smtClean="0"/>
          </a:p>
          <a:p>
            <a:r>
              <a:rPr lang="es-AR" sz="1400" dirty="0" smtClean="0"/>
              <a:t>-Funcionales (</a:t>
            </a:r>
            <a:r>
              <a:rPr lang="es-AR" sz="1400" dirty="0" err="1" smtClean="0"/>
              <a:t>Mktg</a:t>
            </a:r>
            <a:r>
              <a:rPr lang="es-AR" sz="1400" dirty="0" smtClean="0"/>
              <a:t> </a:t>
            </a:r>
            <a:r>
              <a:rPr lang="es-AR" sz="1400" dirty="0" err="1" smtClean="0"/>
              <a:t>Mix</a:t>
            </a:r>
            <a:r>
              <a:rPr lang="es-AR" sz="1400" dirty="0" smtClean="0"/>
              <a:t>):</a:t>
            </a:r>
          </a:p>
          <a:p>
            <a:r>
              <a:rPr lang="es-AR" sz="1400" dirty="0" smtClean="0"/>
              <a:t>    </a:t>
            </a:r>
            <a:r>
              <a:rPr lang="es-AR" sz="1200" dirty="0" smtClean="0"/>
              <a:t>precio</a:t>
            </a:r>
          </a:p>
          <a:p>
            <a:r>
              <a:rPr lang="es-AR" sz="1200" dirty="0" smtClean="0"/>
              <a:t>    producto</a:t>
            </a:r>
          </a:p>
          <a:p>
            <a:r>
              <a:rPr lang="es-AR" sz="1200" dirty="0" smtClean="0"/>
              <a:t>    distribución</a:t>
            </a:r>
          </a:p>
          <a:p>
            <a:r>
              <a:rPr lang="es-AR" sz="1200" dirty="0" smtClean="0"/>
              <a:t>    comunicación</a:t>
            </a:r>
            <a:endParaRPr lang="es-AR" sz="1200" dirty="0"/>
          </a:p>
        </p:txBody>
      </p:sp>
      <p:sp>
        <p:nvSpPr>
          <p:cNvPr id="20" name="19 Rectángulo"/>
          <p:cNvSpPr/>
          <p:nvPr/>
        </p:nvSpPr>
        <p:spPr>
          <a:xfrm>
            <a:off x="7236296" y="3068960"/>
            <a:ext cx="1368152" cy="1080120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Planes de acción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755576" y="2132856"/>
            <a:ext cx="1512168" cy="1080120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externa</a:t>
            </a:r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755576" y="3933056"/>
            <a:ext cx="1512168" cy="1080120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interna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7236296" y="4293096"/>
            <a:ext cx="1368152" cy="1080120"/>
          </a:xfrm>
          <a:prstGeom prst="rect">
            <a:avLst/>
          </a:prstGeom>
          <a:solidFill>
            <a:srgbClr val="0066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Presu</a:t>
            </a:r>
            <a:r>
              <a:rPr lang="es-AR" dirty="0" smtClean="0"/>
              <a:t>-puestos y Controles</a:t>
            </a: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Funciones de marketing del </a:t>
            </a:r>
            <a:r>
              <a:rPr lang="es-AR" dirty="0" err="1" smtClean="0"/>
              <a:t>packaging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3.gstatic.com/images?q=tbn:ANd9GcQalgWzKXG2WDsRcyF9Wk8hYe0527c8hf5QrXoah6R9Ysv-IHc2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48680"/>
            <a:ext cx="1927101" cy="192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Canal de distribución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198884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266" name="27 Conector recto"/>
          <p:cNvCxnSpPr>
            <a:cxnSpLocks noChangeShapeType="1"/>
          </p:cNvCxnSpPr>
          <p:nvPr/>
        </p:nvCxnSpPr>
        <p:spPr bwMode="auto">
          <a:xfrm flipV="1">
            <a:off x="467544" y="4216400"/>
            <a:ext cx="7247706" cy="46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Estructura típica de un canal</a:t>
            </a:r>
            <a:endParaRPr lang="es-AR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86438" y="3500438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Marketing </a:t>
            </a:r>
          </a:p>
          <a:p>
            <a:pPr algn="ctr">
              <a:defRPr/>
            </a:pPr>
            <a:r>
              <a:rPr lang="es-ES_tradn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Industrial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786438" y="4214813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Marketing de</a:t>
            </a:r>
          </a:p>
          <a:p>
            <a:pPr algn="ctr">
              <a:defRPr/>
            </a:pPr>
            <a:r>
              <a:rPr lang="es-ES_tradn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Consumo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85938" y="1824038"/>
            <a:ext cx="3810000" cy="42862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PROVEEDORES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85938" y="2571750"/>
            <a:ext cx="3810000" cy="42862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Agentes / Corredores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85938" y="3286125"/>
            <a:ext cx="3810000" cy="4286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Distribuidores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85938" y="4000500"/>
            <a:ext cx="3810000" cy="428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FABRICANTE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785938" y="4714875"/>
            <a:ext cx="3810000" cy="4286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Mayoristas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3357563" y="4429125"/>
            <a:ext cx="762000" cy="26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357563" y="3714750"/>
            <a:ext cx="762000" cy="26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3357563" y="3000375"/>
            <a:ext cx="762000" cy="26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357563" y="2243138"/>
            <a:ext cx="762000" cy="2682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785938" y="5429250"/>
            <a:ext cx="3810000" cy="4286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 err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Retailers</a:t>
            </a:r>
            <a:endParaRPr lang="es-ES_tradnl" sz="1600" b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1785938" y="6143625"/>
            <a:ext cx="3810000" cy="4286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CONSUMIDOR FINAL</a:t>
            </a: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3357563" y="5857875"/>
            <a:ext cx="762000" cy="26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3357563" y="5143500"/>
            <a:ext cx="762000" cy="26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smtClean="0"/>
              <a:t>Extensión y profundidad del canal</a:t>
            </a:r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3352800" y="1752600"/>
            <a:ext cx="5334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PROFUNDIDAD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auto">
          <a:xfrm rot="16200000">
            <a:off x="114300" y="4762500"/>
            <a:ext cx="3048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EXTENSIÓN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3352800" y="2438400"/>
            <a:ext cx="25908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Pocos productos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por familia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auto">
          <a:xfrm>
            <a:off x="6096000" y="2438400"/>
            <a:ext cx="25908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Muchos productos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por familia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2057400" y="3505200"/>
            <a:ext cx="1143000" cy="1447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Pocas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familias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auto">
          <a:xfrm>
            <a:off x="2057400" y="5105400"/>
            <a:ext cx="1143000" cy="1447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Muchas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familias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7" name="Rectangle 9"/>
          <p:cNvSpPr>
            <a:spLocks noChangeArrowheads="1"/>
          </p:cNvSpPr>
          <p:nvPr/>
        </p:nvSpPr>
        <p:spPr bwMode="auto">
          <a:xfrm>
            <a:off x="3352800" y="3505200"/>
            <a:ext cx="2590800" cy="1447800"/>
          </a:xfrm>
          <a:prstGeom prst="rect">
            <a:avLst/>
          </a:prstGeom>
          <a:gradFill rotWithShape="0">
            <a:gsLst>
              <a:gs pos="0">
                <a:srgbClr val="993300">
                  <a:gamma/>
                  <a:shade val="46275"/>
                  <a:invGamma/>
                </a:srgbClr>
              </a:gs>
              <a:gs pos="50000">
                <a:srgbClr val="993300"/>
              </a:gs>
              <a:gs pos="100000">
                <a:srgbClr val="99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CONCESIONARIA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 AUTOS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8" name="Rectangle 10"/>
          <p:cNvSpPr>
            <a:spLocks noChangeArrowheads="1"/>
          </p:cNvSpPr>
          <p:nvPr/>
        </p:nvSpPr>
        <p:spPr bwMode="auto">
          <a:xfrm>
            <a:off x="6096000" y="3505200"/>
            <a:ext cx="2590800" cy="1447800"/>
          </a:xfrm>
          <a:prstGeom prst="rect">
            <a:avLst/>
          </a:prstGeom>
          <a:gradFill rotWithShape="0">
            <a:gsLst>
              <a:gs pos="0">
                <a:srgbClr val="993300">
                  <a:gamma/>
                  <a:shade val="46275"/>
                  <a:invGamma/>
                </a:srgbClr>
              </a:gs>
              <a:gs pos="50000">
                <a:srgbClr val="993300"/>
              </a:gs>
              <a:gs pos="100000">
                <a:srgbClr val="99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TIENDAS DE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ELECTRÓNICA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299" name="Rectangle 11"/>
          <p:cNvSpPr>
            <a:spLocks noChangeArrowheads="1"/>
          </p:cNvSpPr>
          <p:nvPr/>
        </p:nvSpPr>
        <p:spPr bwMode="auto">
          <a:xfrm>
            <a:off x="6096000" y="5105400"/>
            <a:ext cx="2590800" cy="1447800"/>
          </a:xfrm>
          <a:prstGeom prst="rect">
            <a:avLst/>
          </a:prstGeom>
          <a:gradFill rotWithShape="0">
            <a:gsLst>
              <a:gs pos="0">
                <a:srgbClr val="993300">
                  <a:gamma/>
                  <a:shade val="46275"/>
                  <a:invGamma/>
                </a:srgbClr>
              </a:gs>
              <a:gs pos="50000">
                <a:srgbClr val="993300"/>
              </a:gs>
              <a:gs pos="100000">
                <a:srgbClr val="99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HIPERMERCADO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24300" name="Rectangle 12"/>
          <p:cNvSpPr>
            <a:spLocks noChangeArrowheads="1"/>
          </p:cNvSpPr>
          <p:nvPr/>
        </p:nvSpPr>
        <p:spPr bwMode="auto">
          <a:xfrm>
            <a:off x="3352800" y="5105400"/>
            <a:ext cx="2590800" cy="1447800"/>
          </a:xfrm>
          <a:prstGeom prst="rect">
            <a:avLst/>
          </a:prstGeom>
          <a:gradFill rotWithShape="0">
            <a:gsLst>
              <a:gs pos="0">
                <a:srgbClr val="993300">
                  <a:gamma/>
                  <a:shade val="46275"/>
                  <a:invGamma/>
                </a:srgbClr>
              </a:gs>
              <a:gs pos="50000">
                <a:srgbClr val="993300"/>
              </a:gs>
              <a:gs pos="100000">
                <a:srgbClr val="99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CONVENIENCE</a:t>
            </a:r>
          </a:p>
          <a:p>
            <a:pPr algn="ctr">
              <a:defRPr/>
            </a:pPr>
            <a:r>
              <a:rPr lang="es-AR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STORE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2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2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2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animBg="1"/>
      <p:bldP spid="524292" grpId="0" animBg="1"/>
      <p:bldP spid="524293" grpId="0" animBg="1"/>
      <p:bldP spid="524294" grpId="0" animBg="1"/>
      <p:bldP spid="524295" grpId="0" animBg="1"/>
      <p:bldP spid="524296" grpId="0" animBg="1"/>
      <p:bldP spid="524297" grpId="0" animBg="1"/>
      <p:bldP spid="524298" grpId="0" animBg="1"/>
      <p:bldP spid="524299" grpId="0" animBg="1"/>
      <p:bldP spid="5243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63860"/>
            <a:ext cx="8324850" cy="1104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Diseño de canal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11560" y="1196752"/>
          <a:ext cx="7986738" cy="5447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Cobertura de canal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63688" y="2123564"/>
            <a:ext cx="5688632" cy="424731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ESTRATEGIAS DE COBERTURA</a:t>
            </a: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360227" y="2806972"/>
            <a:ext cx="2192009" cy="1796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4153" y="3243785"/>
            <a:ext cx="1404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INTENSIVA y/o 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EXTENSIVA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5724128" y="2708920"/>
            <a:ext cx="2016224" cy="17027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52187" y="333611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EXCLUSIVA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552236" y="4395596"/>
            <a:ext cx="2192009" cy="1796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77934" y="510940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SELECTIVA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108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Elección de canal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2060848"/>
            <a:ext cx="5688632" cy="424731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ELECCIÓN DE CANAL</a:t>
            </a: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360227" y="2806972"/>
            <a:ext cx="2192009" cy="17969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54153" y="3243785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CANAL DIRECTO</a:t>
            </a:r>
          </a:p>
        </p:txBody>
      </p:sp>
      <p:sp>
        <p:nvSpPr>
          <p:cNvPr id="9" name="8 Elipse"/>
          <p:cNvSpPr/>
          <p:nvPr/>
        </p:nvSpPr>
        <p:spPr>
          <a:xfrm>
            <a:off x="5724128" y="2708920"/>
            <a:ext cx="2016224" cy="17027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30162" y="3105285"/>
            <a:ext cx="1404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CANAL INDIRECTO CORTO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552236" y="4656380"/>
            <a:ext cx="2192009" cy="17969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46162" y="4832409"/>
            <a:ext cx="1404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CANAL INDIRECTO LARGO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510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Flecha derecha"/>
          <p:cNvSpPr/>
          <p:nvPr/>
        </p:nvSpPr>
        <p:spPr bwMode="auto">
          <a:xfrm>
            <a:off x="2786063" y="3286125"/>
            <a:ext cx="4071937" cy="35718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AR" b="1"/>
          </a:p>
        </p:txBody>
      </p:sp>
      <p:sp>
        <p:nvSpPr>
          <p:cNvPr id="26" name="25 Flecha derecha"/>
          <p:cNvSpPr/>
          <p:nvPr/>
        </p:nvSpPr>
        <p:spPr bwMode="auto">
          <a:xfrm>
            <a:off x="2786063" y="4357688"/>
            <a:ext cx="4071937" cy="357187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AR" b="1"/>
          </a:p>
        </p:txBody>
      </p:sp>
      <p:sp>
        <p:nvSpPr>
          <p:cNvPr id="27" name="26 Flecha derecha"/>
          <p:cNvSpPr/>
          <p:nvPr/>
        </p:nvSpPr>
        <p:spPr bwMode="auto">
          <a:xfrm>
            <a:off x="2786063" y="5500688"/>
            <a:ext cx="4071937" cy="357187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AR" b="1"/>
          </a:p>
        </p:txBody>
      </p:sp>
      <p:sp>
        <p:nvSpPr>
          <p:cNvPr id="24" name="23 Flecha derecha"/>
          <p:cNvSpPr/>
          <p:nvPr/>
        </p:nvSpPr>
        <p:spPr bwMode="auto">
          <a:xfrm>
            <a:off x="2714625" y="2143125"/>
            <a:ext cx="4071938" cy="35718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AR" b="1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Canal directo e indirecto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 bwMode="auto">
          <a:xfrm>
            <a:off x="5715008" y="3000372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RET.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3428992" y="4143380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MAY.</a:t>
            </a:r>
          </a:p>
        </p:txBody>
      </p:sp>
      <p:sp>
        <p:nvSpPr>
          <p:cNvPr id="9" name="8 Rectángulo"/>
          <p:cNvSpPr/>
          <p:nvPr/>
        </p:nvSpPr>
        <p:spPr bwMode="auto">
          <a:xfrm>
            <a:off x="5715008" y="4143380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RET.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3428992" y="5286388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MAY.</a:t>
            </a:r>
          </a:p>
        </p:txBody>
      </p:sp>
      <p:sp>
        <p:nvSpPr>
          <p:cNvPr id="11" name="10 Rectángulo"/>
          <p:cNvSpPr/>
          <p:nvPr/>
        </p:nvSpPr>
        <p:spPr bwMode="auto">
          <a:xfrm>
            <a:off x="4572000" y="5286388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CORR</a:t>
            </a:r>
          </a:p>
        </p:txBody>
      </p:sp>
      <p:sp>
        <p:nvSpPr>
          <p:cNvPr id="12" name="11 Rectángulo"/>
          <p:cNvSpPr/>
          <p:nvPr/>
        </p:nvSpPr>
        <p:spPr bwMode="auto">
          <a:xfrm>
            <a:off x="5715008" y="5286388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RET.</a:t>
            </a:r>
          </a:p>
        </p:txBody>
      </p:sp>
      <p:sp>
        <p:nvSpPr>
          <p:cNvPr id="13" name="12 Rectángulo"/>
          <p:cNvSpPr/>
          <p:nvPr/>
        </p:nvSpPr>
        <p:spPr bwMode="auto">
          <a:xfrm>
            <a:off x="6858016" y="3000372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CONS.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6858016" y="4143380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CONS.</a:t>
            </a:r>
          </a:p>
        </p:txBody>
      </p:sp>
      <p:sp>
        <p:nvSpPr>
          <p:cNvPr id="15" name="14 Rectángulo"/>
          <p:cNvSpPr/>
          <p:nvPr/>
        </p:nvSpPr>
        <p:spPr bwMode="auto">
          <a:xfrm>
            <a:off x="6858016" y="5286388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CONS.</a:t>
            </a:r>
          </a:p>
        </p:txBody>
      </p:sp>
      <p:sp>
        <p:nvSpPr>
          <p:cNvPr id="19" name="18 Rectángulo"/>
          <p:cNvSpPr/>
          <p:nvPr/>
        </p:nvSpPr>
        <p:spPr bwMode="auto">
          <a:xfrm>
            <a:off x="6858016" y="1857364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CONS.</a:t>
            </a:r>
          </a:p>
        </p:txBody>
      </p:sp>
      <p:sp>
        <p:nvSpPr>
          <p:cNvPr id="20" name="19 Rectángulo"/>
          <p:cNvSpPr/>
          <p:nvPr/>
        </p:nvSpPr>
        <p:spPr bwMode="auto">
          <a:xfrm>
            <a:off x="2214546" y="3000372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FAB.</a:t>
            </a:r>
          </a:p>
        </p:txBody>
      </p:sp>
      <p:sp>
        <p:nvSpPr>
          <p:cNvPr id="21" name="20 Rectángulo"/>
          <p:cNvSpPr/>
          <p:nvPr/>
        </p:nvSpPr>
        <p:spPr bwMode="auto">
          <a:xfrm>
            <a:off x="2214546" y="4143380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FAB.</a:t>
            </a:r>
          </a:p>
        </p:txBody>
      </p:sp>
      <p:sp>
        <p:nvSpPr>
          <p:cNvPr id="22" name="21 Rectángulo"/>
          <p:cNvSpPr/>
          <p:nvPr/>
        </p:nvSpPr>
        <p:spPr bwMode="auto">
          <a:xfrm>
            <a:off x="2214546" y="5286388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FAB.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2214546" y="1857364"/>
            <a:ext cx="9144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FAB.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lecha derecha"/>
          <p:cNvSpPr/>
          <p:nvPr/>
        </p:nvSpPr>
        <p:spPr bwMode="auto">
          <a:xfrm>
            <a:off x="4786313" y="3714750"/>
            <a:ext cx="1500187" cy="92868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AR" b="1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Canal vertical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 bwMode="auto">
          <a:xfrm>
            <a:off x="2214546" y="2714620"/>
            <a:ext cx="2557474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FABRICANTE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2214546" y="3714752"/>
            <a:ext cx="2557474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MAYORISTA</a:t>
            </a:r>
          </a:p>
        </p:txBody>
      </p:sp>
      <p:sp>
        <p:nvSpPr>
          <p:cNvPr id="9" name="8 Rectángulo"/>
          <p:cNvSpPr/>
          <p:nvPr/>
        </p:nvSpPr>
        <p:spPr bwMode="auto">
          <a:xfrm>
            <a:off x="6357950" y="3729046"/>
            <a:ext cx="2071702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CONSUMIDOR</a:t>
            </a:r>
          </a:p>
        </p:txBody>
      </p:sp>
      <p:sp>
        <p:nvSpPr>
          <p:cNvPr id="11" name="10 Rectángulo"/>
          <p:cNvSpPr/>
          <p:nvPr/>
        </p:nvSpPr>
        <p:spPr bwMode="auto">
          <a:xfrm>
            <a:off x="2214546" y="4714884"/>
            <a:ext cx="2557474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b="1" dirty="0"/>
              <a:t>RETAIL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399032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Criterios de elección de canal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1785938"/>
          <a:ext cx="7500990" cy="464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072"/>
                <a:gridCol w="965208"/>
                <a:gridCol w="896264"/>
                <a:gridCol w="882446"/>
              </a:tblGrid>
              <a:tr h="487608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Características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Canal directo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Canal corto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Canal largo</a:t>
                      </a:r>
                      <a:endParaRPr lang="es-AR" sz="1400" dirty="0"/>
                    </a:p>
                  </a:txBody>
                  <a:tcPr/>
                </a:tc>
              </a:tr>
              <a:tr h="286828">
                <a:tc>
                  <a:txBody>
                    <a:bodyPr/>
                    <a:lstStyle/>
                    <a:p>
                      <a:r>
                        <a:rPr lang="es-AR" sz="1400" b="1" dirty="0" smtClean="0"/>
                        <a:t>Compradores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/>
                </a:tc>
              </a:tr>
              <a:tr h="1011532"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Número</a:t>
                      </a:r>
                      <a:r>
                        <a:rPr lang="es-AR" sz="1200" baseline="0" dirty="0" smtClean="0"/>
                        <a:t> elevado</a:t>
                      </a:r>
                    </a:p>
                    <a:p>
                      <a:r>
                        <a:rPr lang="es-AR" sz="1200" baseline="0" dirty="0" smtClean="0"/>
                        <a:t>Concentración fuerte</a:t>
                      </a:r>
                    </a:p>
                    <a:p>
                      <a:r>
                        <a:rPr lang="es-AR" sz="1200" baseline="0" dirty="0" smtClean="0"/>
                        <a:t>Compras importantes</a:t>
                      </a:r>
                    </a:p>
                    <a:p>
                      <a:r>
                        <a:rPr lang="es-AR" sz="1200" baseline="0" dirty="0" smtClean="0"/>
                        <a:t>Compras irregulares</a:t>
                      </a:r>
                    </a:p>
                    <a:p>
                      <a:r>
                        <a:rPr lang="es-AR" sz="1200" baseline="0" dirty="0" smtClean="0"/>
                        <a:t>Plazo corto de entrega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 smtClean="0"/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</a:tr>
              <a:tr h="286828">
                <a:tc>
                  <a:txBody>
                    <a:bodyPr/>
                    <a:lstStyle/>
                    <a:p>
                      <a:r>
                        <a:rPr lang="es-AR" sz="1400" b="1" dirty="0" smtClean="0"/>
                        <a:t>Productos </a:t>
                      </a:r>
                      <a:endParaRPr lang="es-A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</a:tr>
              <a:tr h="1195398"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Perecederos</a:t>
                      </a:r>
                    </a:p>
                    <a:p>
                      <a:r>
                        <a:rPr lang="es-AR" sz="1200" dirty="0" smtClean="0"/>
                        <a:t>Gran volumen</a:t>
                      </a:r>
                    </a:p>
                    <a:p>
                      <a:r>
                        <a:rPr lang="es-AR" sz="1200" dirty="0" smtClean="0"/>
                        <a:t>Poca</a:t>
                      </a:r>
                      <a:r>
                        <a:rPr lang="es-AR" sz="1200" baseline="0" dirty="0" smtClean="0"/>
                        <a:t> tecnología</a:t>
                      </a:r>
                    </a:p>
                    <a:p>
                      <a:r>
                        <a:rPr lang="es-AR" sz="1200" baseline="0" dirty="0" smtClean="0"/>
                        <a:t>No estandarizados</a:t>
                      </a:r>
                    </a:p>
                    <a:p>
                      <a:r>
                        <a:rPr lang="es-AR" sz="1200" baseline="0" dirty="0" smtClean="0"/>
                        <a:t>En lanzamiento</a:t>
                      </a:r>
                    </a:p>
                    <a:p>
                      <a:r>
                        <a:rPr lang="es-AR" sz="1200" baseline="0" dirty="0" smtClean="0"/>
                        <a:t>Alto precio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 smtClean="0"/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</a:tr>
              <a:tr h="286828">
                <a:tc>
                  <a:txBody>
                    <a:bodyPr/>
                    <a:lstStyle/>
                    <a:p>
                      <a:r>
                        <a:rPr lang="es-AR" sz="1400" b="1" dirty="0" smtClean="0"/>
                        <a:t>Empresa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/>
                    </a:p>
                  </a:txBody>
                  <a:tcPr/>
                </a:tc>
              </a:tr>
              <a:tr h="909646"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Pocos recursos</a:t>
                      </a:r>
                    </a:p>
                    <a:p>
                      <a:r>
                        <a:rPr lang="es-AR" sz="1200" dirty="0" smtClean="0"/>
                        <a:t>Mucho</a:t>
                      </a:r>
                      <a:r>
                        <a:rPr lang="es-AR" sz="1200" baseline="0" dirty="0" smtClean="0"/>
                        <a:t> surtido</a:t>
                      </a:r>
                    </a:p>
                    <a:p>
                      <a:r>
                        <a:rPr lang="es-AR" sz="1200" baseline="0" dirty="0" smtClean="0"/>
                        <a:t>Alto control deseado</a:t>
                      </a:r>
                    </a:p>
                    <a:p>
                      <a:r>
                        <a:rPr lang="es-AR" sz="1200" baseline="0" dirty="0" smtClean="0"/>
                        <a:t>Gran notoriedad</a:t>
                      </a:r>
                    </a:p>
                    <a:p>
                      <a:r>
                        <a:rPr lang="es-AR" sz="1200" baseline="0" dirty="0" smtClean="0"/>
                        <a:t>Alta cobertura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endParaRPr lang="es-AR" sz="1200" dirty="0" smtClean="0"/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</a:p>
                    <a:p>
                      <a:pPr algn="ctr"/>
                      <a:r>
                        <a:rPr lang="es-AR" sz="1200" dirty="0" smtClean="0"/>
                        <a:t>X</a:t>
                      </a:r>
                      <a:endParaRPr lang="es-A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Principales estrategias funcionales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229600" cy="4786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1066800" y="3886200"/>
            <a:ext cx="7848600" cy="1343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Precio</a:t>
            </a:r>
            <a:endParaRPr lang="es-E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AR" i="1" dirty="0"/>
              <a:t>	</a:t>
            </a:r>
            <a:r>
              <a:rPr lang="es-AR" i="1" dirty="0" smtClean="0"/>
              <a:t>Cantidad </a:t>
            </a:r>
            <a:r>
              <a:rPr lang="es-AR" i="1" dirty="0"/>
              <a:t>de dinero que entregamos para recibir a cambio los bienes que deseamos.</a:t>
            </a:r>
          </a:p>
          <a:p>
            <a:pPr>
              <a:buFont typeface="Wingdings" pitchFamily="2" charset="2"/>
              <a:buNone/>
            </a:pPr>
            <a:endParaRPr lang="es-AR" dirty="0"/>
          </a:p>
          <a:p>
            <a:pPr>
              <a:buFont typeface="Wingdings" pitchFamily="2" charset="2"/>
              <a:buNone/>
            </a:pPr>
            <a:r>
              <a:rPr lang="es-AR" b="1" dirty="0"/>
              <a:t>         </a:t>
            </a:r>
            <a:r>
              <a:rPr lang="es-AR" b="1" dirty="0" smtClean="0"/>
              <a:t>Precio  </a:t>
            </a:r>
            <a:r>
              <a:rPr lang="es-AR" b="1" dirty="0"/>
              <a:t>= 	</a:t>
            </a:r>
            <a:r>
              <a:rPr lang="es-AR" b="1" u="sng" dirty="0"/>
              <a:t>   Dinero </a:t>
            </a:r>
            <a:r>
              <a:rPr lang="es-AR" b="1" u="sng" dirty="0" smtClean="0"/>
              <a:t>entregado</a:t>
            </a:r>
            <a:r>
              <a:rPr lang="es-AR" b="1" u="sng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s-AR" b="1" dirty="0"/>
              <a:t>		</a:t>
            </a:r>
            <a:r>
              <a:rPr lang="es-AR" b="1" dirty="0" smtClean="0"/>
              <a:t>                      </a:t>
            </a:r>
            <a:r>
              <a:rPr lang="es-AR" b="1" dirty="0"/>
              <a:t>Bienes recibidos</a:t>
            </a:r>
          </a:p>
          <a:p>
            <a:endParaRPr lang="es-AR" dirty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5518973"/>
            <a:ext cx="763284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+mn-lt"/>
              </a:rPr>
              <a:t>ES EL UNICO COMPONENTE DEL MARKETING MIX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+mn-lt"/>
              </a:rPr>
              <a:t>QUE GENERA INGRESOS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Tener en cuenta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2525027" y="2180764"/>
            <a:ext cx="3600400" cy="2112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09103" y="29969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COSTOS</a:t>
            </a:r>
            <a:endParaRPr lang="es-E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04048" y="3284984"/>
            <a:ext cx="3600400" cy="21123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724128" y="411946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DEMANDA</a:t>
            </a:r>
            <a:endParaRPr lang="es-E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67544" y="3717032"/>
            <a:ext cx="3600400" cy="2112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7584" y="455151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COMPETENCIA</a:t>
            </a:r>
            <a:endParaRPr lang="es-E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6312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11560" y="1844824"/>
            <a:ext cx="828092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7494"/>
            <a:ext cx="8229600" cy="1399032"/>
          </a:xfrm>
        </p:spPr>
        <p:txBody>
          <a:bodyPr/>
          <a:lstStyle/>
          <a:p>
            <a:r>
              <a:rPr lang="es-ES" dirty="0" smtClean="0"/>
              <a:t>Decisiones sobre Precios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611560" y="2060848"/>
            <a:ext cx="8229600" cy="1560513"/>
          </a:xfrm>
        </p:spPr>
        <p:txBody>
          <a:bodyPr>
            <a:noAutofit/>
          </a:bodyPr>
          <a:lstStyle/>
          <a:p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precio es un factor determinante en </a:t>
            </a:r>
            <a:r>
              <a:rPr lang="es-E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estrategia de posicionamiento de marca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debe ser compatible con los otros elementos del marketing 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495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340768"/>
            <a:ext cx="73136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s-AR" dirty="0" smtClean="0"/>
          </a:p>
          <a:p>
            <a:pPr>
              <a:lnSpc>
                <a:spcPct val="90000"/>
              </a:lnSpc>
            </a:pPr>
            <a:endParaRPr lang="es-AR" dirty="0" smtClean="0"/>
          </a:p>
          <a:p>
            <a:pPr>
              <a:lnSpc>
                <a:spcPct val="90000"/>
              </a:lnSpc>
            </a:pPr>
            <a:r>
              <a:rPr lang="es-AR" dirty="0" smtClean="0"/>
              <a:t>Demanda</a:t>
            </a:r>
          </a:p>
          <a:p>
            <a:pPr>
              <a:lnSpc>
                <a:spcPct val="90000"/>
              </a:lnSpc>
            </a:pPr>
            <a:r>
              <a:rPr lang="es-AR" dirty="0" smtClean="0"/>
              <a:t>Costos y Rentabilidad </a:t>
            </a:r>
          </a:p>
          <a:p>
            <a:pPr>
              <a:lnSpc>
                <a:spcPct val="90000"/>
              </a:lnSpc>
            </a:pPr>
            <a:r>
              <a:rPr lang="es-AR" dirty="0" smtClean="0"/>
              <a:t>Posicionamiento de la marca</a:t>
            </a:r>
          </a:p>
          <a:p>
            <a:pPr>
              <a:lnSpc>
                <a:spcPct val="90000"/>
              </a:lnSpc>
            </a:pPr>
            <a:r>
              <a:rPr lang="es-AR" dirty="0" smtClean="0"/>
              <a:t>Productos o marcas competidoras</a:t>
            </a:r>
          </a:p>
          <a:p>
            <a:pPr>
              <a:lnSpc>
                <a:spcPct val="90000"/>
              </a:lnSpc>
            </a:pPr>
            <a:r>
              <a:rPr lang="es-AR" dirty="0" smtClean="0"/>
              <a:t>Otros componentes de la estrategia de marketing</a:t>
            </a:r>
            <a:endParaRPr lang="es-AR" dirty="0"/>
          </a:p>
        </p:txBody>
      </p:sp>
      <p:pic>
        <p:nvPicPr>
          <p:cNvPr id="1026" name="Picture 2" descr="http://t3.gstatic.com/images?q=tbn:ANd9GcQ0Ax1nj-pmzAS-ObqaGzQ74Qp8OJJ7S7F2htJWqgY1oadLXcJ2s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4076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Elementos que influyen sobre </a:t>
            </a:r>
            <a:br>
              <a:rPr lang="es-AR" dirty="0" smtClean="0"/>
            </a:br>
            <a:r>
              <a:rPr lang="es-AR" dirty="0" smtClean="0"/>
              <a:t>el precio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903952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15616" y="4869649"/>
            <a:ext cx="7313612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6780" y="1484784"/>
            <a:ext cx="73136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sz="2500" dirty="0" smtClean="0"/>
          </a:p>
          <a:p>
            <a:endParaRPr lang="es-AR" sz="2500" dirty="0" smtClean="0"/>
          </a:p>
          <a:p>
            <a:endParaRPr lang="es-AR" sz="2500" dirty="0" smtClean="0"/>
          </a:p>
          <a:p>
            <a:r>
              <a:rPr lang="es-AR" sz="2500" dirty="0" smtClean="0"/>
              <a:t>Rentabilizar la actividad</a:t>
            </a:r>
          </a:p>
          <a:p>
            <a:r>
              <a:rPr lang="es-AR" sz="2500" dirty="0" smtClean="0"/>
              <a:t>Generar un beneficio económico tan elevado como sea posible.</a:t>
            </a:r>
          </a:p>
          <a:p>
            <a:r>
              <a:rPr lang="es-AR" sz="2500" dirty="0" smtClean="0"/>
              <a:t>Objetivos centrados en el beneficio.</a:t>
            </a:r>
          </a:p>
          <a:p>
            <a:r>
              <a:rPr lang="es-AR" sz="2500" dirty="0" smtClean="0"/>
              <a:t>Objetivos de volumen.</a:t>
            </a:r>
          </a:p>
          <a:p>
            <a:r>
              <a:rPr lang="es-AR" sz="2500" dirty="0" smtClean="0"/>
              <a:t>Objetivos centrados en la competencia.</a:t>
            </a:r>
            <a:endParaRPr lang="es-AR" sz="2500" dirty="0"/>
          </a:p>
        </p:txBody>
      </p:sp>
      <p:pic>
        <p:nvPicPr>
          <p:cNvPr id="5" name="Picture 2" descr="http://t3.gstatic.com/images?q=tbn:ANd9GcQ0Ax1nj-pmzAS-ObqaGzQ74Qp8OJJ7S7F2htJWqgY1oadLXcJ2s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4076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de una estrategia de precios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419774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7"/>
          <p:cNvSpPr>
            <a:spLocks noChangeArrowheads="1"/>
          </p:cNvSpPr>
          <p:nvPr/>
        </p:nvSpPr>
        <p:spPr bwMode="auto">
          <a:xfrm>
            <a:off x="1143000" y="5486400"/>
            <a:ext cx="7696200" cy="609600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47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  <p:sp>
        <p:nvSpPr>
          <p:cNvPr id="24579" name="Rectangle 1036"/>
          <p:cNvSpPr>
            <a:spLocks noChangeArrowheads="1"/>
          </p:cNvSpPr>
          <p:nvPr/>
        </p:nvSpPr>
        <p:spPr bwMode="auto">
          <a:xfrm>
            <a:off x="1143000" y="1905000"/>
            <a:ext cx="7772400" cy="609600"/>
          </a:xfrm>
          <a:prstGeom prst="rect">
            <a:avLst/>
          </a:prstGeom>
          <a:gradFill rotWithShape="0">
            <a:gsLst>
              <a:gs pos="0">
                <a:srgbClr val="18472F"/>
              </a:gs>
              <a:gs pos="100000">
                <a:srgbClr val="3399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  <p:sp>
        <p:nvSpPr>
          <p:cNvPr id="360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/>
              <a:t>Límites máximo y mínimo a los precios</a:t>
            </a:r>
            <a:endParaRPr lang="es-ES"/>
          </a:p>
        </p:txBody>
      </p:sp>
      <p:sp>
        <p:nvSpPr>
          <p:cNvPr id="24581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976438"/>
            <a:ext cx="7772400" cy="4381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AR" sz="2400" dirty="0" smtClean="0"/>
              <a:t>Factores de demanda – Máximo posible</a:t>
            </a:r>
          </a:p>
          <a:p>
            <a:pPr>
              <a:buFont typeface="Wingdings" pitchFamily="2" charset="2"/>
              <a:buNone/>
            </a:pPr>
            <a:endParaRPr lang="es-AR" sz="1800" dirty="0" smtClean="0"/>
          </a:p>
          <a:p>
            <a:pPr>
              <a:buFont typeface="Wingdings" pitchFamily="2" charset="2"/>
              <a:buNone/>
            </a:pPr>
            <a:r>
              <a:rPr lang="es-AR" sz="2400" dirty="0" smtClean="0"/>
              <a:t>Factores de competencia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AR" sz="2400" b="1" dirty="0" smtClean="0"/>
              <a:t>	Margen</a:t>
            </a:r>
            <a:r>
              <a:rPr lang="es-AR" sz="2400" dirty="0" smtClean="0"/>
              <a:t>				   	     </a:t>
            </a:r>
            <a:r>
              <a:rPr lang="es-AR" sz="2400" dirty="0" err="1" smtClean="0"/>
              <a:t>Margen</a:t>
            </a:r>
            <a:endParaRPr lang="es-AR" sz="2400" dirty="0" smtClean="0"/>
          </a:p>
          <a:p>
            <a:pPr>
              <a:buFont typeface="Wingdings" pitchFamily="2" charset="2"/>
              <a:buNone/>
            </a:pPr>
            <a:r>
              <a:rPr lang="es-AR" sz="2400" b="1" dirty="0" smtClean="0"/>
              <a:t>	final de precios</a:t>
            </a:r>
            <a:r>
              <a:rPr lang="es-AR" sz="2400" dirty="0" smtClean="0"/>
              <a:t>			                inicial de</a:t>
            </a:r>
          </a:p>
          <a:p>
            <a:pPr>
              <a:buFont typeface="Wingdings" pitchFamily="2" charset="2"/>
              <a:buNone/>
            </a:pPr>
            <a:endParaRPr lang="es-AR" sz="1600" dirty="0" smtClean="0"/>
          </a:p>
          <a:p>
            <a:pPr>
              <a:buFont typeface="Wingdings" pitchFamily="2" charset="2"/>
              <a:buNone/>
            </a:pPr>
            <a:r>
              <a:rPr lang="es-AR" sz="2400" dirty="0" smtClean="0"/>
              <a:t>Objetivos de la empresa		     precios</a:t>
            </a:r>
          </a:p>
          <a:p>
            <a:pPr>
              <a:buFont typeface="Wingdings" pitchFamily="2" charset="2"/>
              <a:buNone/>
            </a:pPr>
            <a:r>
              <a:rPr lang="es-AR" sz="2400" dirty="0" smtClean="0"/>
              <a:t>Restricciones legales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AR" sz="2400" dirty="0" smtClean="0"/>
              <a:t>Factores de costos – Mínimo aceptable</a:t>
            </a:r>
            <a:endParaRPr lang="es-ES" sz="2400" dirty="0" smtClean="0"/>
          </a:p>
        </p:txBody>
      </p:sp>
      <p:sp>
        <p:nvSpPr>
          <p:cNvPr id="24582" name="AutoShape 1030"/>
          <p:cNvSpPr>
            <a:spLocks noChangeArrowheads="1"/>
          </p:cNvSpPr>
          <p:nvPr/>
        </p:nvSpPr>
        <p:spPr bwMode="auto">
          <a:xfrm>
            <a:off x="6553200" y="2514600"/>
            <a:ext cx="485775" cy="2895600"/>
          </a:xfrm>
          <a:prstGeom prst="upDownArrow">
            <a:avLst>
              <a:gd name="adj1" fmla="val 50000"/>
              <a:gd name="adj2" fmla="val 1192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  <p:sp>
        <p:nvSpPr>
          <p:cNvPr id="24583" name="Line 1031"/>
          <p:cNvSpPr>
            <a:spLocks noChangeShapeType="1"/>
          </p:cNvSpPr>
          <p:nvPr/>
        </p:nvSpPr>
        <p:spPr bwMode="auto">
          <a:xfrm>
            <a:off x="1219200" y="3200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 sz="1600"/>
          </a:p>
        </p:txBody>
      </p:sp>
      <p:sp>
        <p:nvSpPr>
          <p:cNvPr id="24584" name="Line 1032"/>
          <p:cNvSpPr>
            <a:spLocks noChangeShapeType="1"/>
          </p:cNvSpPr>
          <p:nvPr/>
        </p:nvSpPr>
        <p:spPr bwMode="auto">
          <a:xfrm>
            <a:off x="1219200" y="4267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 sz="1600"/>
          </a:p>
        </p:txBody>
      </p:sp>
      <p:sp>
        <p:nvSpPr>
          <p:cNvPr id="24585" name="AutoShape 1033"/>
          <p:cNvSpPr>
            <a:spLocks noChangeArrowheads="1"/>
          </p:cNvSpPr>
          <p:nvPr/>
        </p:nvSpPr>
        <p:spPr bwMode="auto">
          <a:xfrm>
            <a:off x="5410200" y="4267200"/>
            <a:ext cx="485775" cy="1219200"/>
          </a:xfrm>
          <a:prstGeom prst="up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  <p:sp>
        <p:nvSpPr>
          <p:cNvPr id="24586" name="AutoShape 1034"/>
          <p:cNvSpPr>
            <a:spLocks noChangeArrowheads="1"/>
          </p:cNvSpPr>
          <p:nvPr/>
        </p:nvSpPr>
        <p:spPr bwMode="auto">
          <a:xfrm>
            <a:off x="5410200" y="25146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  <p:sp>
        <p:nvSpPr>
          <p:cNvPr id="24587" name="AutoShape 1035"/>
          <p:cNvSpPr>
            <a:spLocks noChangeArrowheads="1"/>
          </p:cNvSpPr>
          <p:nvPr/>
        </p:nvSpPr>
        <p:spPr bwMode="auto">
          <a:xfrm>
            <a:off x="4343400" y="3276600"/>
            <a:ext cx="485775" cy="914400"/>
          </a:xfrm>
          <a:prstGeom prst="upDownArrow">
            <a:avLst>
              <a:gd name="adj1" fmla="val 50000"/>
              <a:gd name="adj2" fmla="val 376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1600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59632" y="1330424"/>
            <a:ext cx="8136904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dirty="0" smtClean="0"/>
          </a:p>
          <a:p>
            <a:r>
              <a:rPr lang="es-AR" dirty="0" smtClean="0"/>
              <a:t>Determinantes de la sensibilidad al precio</a:t>
            </a:r>
          </a:p>
          <a:p>
            <a:pPr lvl="1">
              <a:buNone/>
            </a:pPr>
            <a:endParaRPr lang="es-AR" sz="2000" dirty="0" smtClean="0"/>
          </a:p>
        </p:txBody>
      </p:sp>
      <p:pic>
        <p:nvPicPr>
          <p:cNvPr id="2050" name="Picture 2" descr="http://t3.gstatic.com/images?q=tbn:ANd9GcRFdaOSh9ca3lynBQj_BZyQvfrENLfFb0mABule26r4Ahf38x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4" y="321297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precio desde la demanda</a:t>
            </a:r>
            <a:endParaRPr lang="es-AR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2148408" y="24613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97482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52413"/>
            <a:ext cx="8324850" cy="1104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AR" dirty="0" smtClean="0"/>
              <a:t>Estrategia proactiva de precios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Comunicación</a:t>
            </a:r>
            <a:endParaRPr lang="es-AR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28662" y="1571612"/>
          <a:ext cx="798673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Herramientas de comunicación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866925"/>
            <a:ext cx="39604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PUBLICIDAD</a:t>
            </a:r>
            <a:endParaRPr lang="es-ES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067944" y="2409895"/>
            <a:ext cx="396044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PROMOCION de VENTAS</a:t>
            </a:r>
            <a:endParaRPr lang="es-ES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07976" y="2924944"/>
            <a:ext cx="396044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+mn-lt"/>
              </a:rPr>
              <a:t>RELACIONES PUBLICAS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61048" y="3429000"/>
            <a:ext cx="3960440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+mn-lt"/>
              </a:rPr>
              <a:t>REDES SOCIALES</a:t>
            </a:r>
            <a:endParaRPr lang="es-E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7976" y="3933056"/>
            <a:ext cx="396044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MERCHANDISING</a:t>
            </a:r>
            <a:endParaRPr lang="es-ES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67944" y="4437112"/>
            <a:ext cx="3960440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DIFUSION PERIODISTICA</a:t>
            </a:r>
            <a:endParaRPr lang="es-ES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2" y="4941168"/>
            <a:ext cx="396044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FUERZA DE VENTAS PERSONALES</a:t>
            </a:r>
            <a:endParaRPr lang="es-ES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067944" y="5445224"/>
            <a:ext cx="396044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n-lt"/>
              </a:rPr>
              <a:t>MARKETING DIRECTO</a:t>
            </a: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4527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Concepto de Producto</a:t>
            </a:r>
            <a:endParaRPr lang="es-AR" dirty="0"/>
          </a:p>
        </p:txBody>
      </p:sp>
      <p:pic>
        <p:nvPicPr>
          <p:cNvPr id="5123" name="3 Marcador de contenido" descr="mini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38650" y="4006850"/>
            <a:ext cx="266700" cy="323850"/>
          </a:xfrm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643063" y="1933575"/>
            <a:ext cx="7086600" cy="3995738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30000">
                <a:srgbClr val="002060"/>
              </a:gs>
              <a:gs pos="70000">
                <a:srgbClr val="7030A0"/>
              </a:gs>
              <a:gs pos="100000">
                <a:srgbClr val="000000"/>
              </a:gs>
            </a:gsLst>
            <a:lin ang="5400000" scaled="0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5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Es un conjunto integrado de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atributos</a:t>
            </a:r>
          </a:p>
          <a:p>
            <a:pPr algn="ctr" eaLnBrk="1" hangingPunct="1">
              <a:defRPr/>
            </a:pP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tangibles e intangibles que se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ofrecen</a:t>
            </a:r>
          </a:p>
          <a:p>
            <a:pPr algn="ctr" eaLnBrk="1" hangingPunct="1"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 </a:t>
            </a:r>
            <a:r>
              <a:rPr lang="es-AR" sz="2800" u="sng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mercado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meta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s-AR" sz="280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para 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satisfacer una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necesidad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algn="ctr" eaLnBrk="1" hangingPunct="1">
              <a:defRPr/>
            </a:pPr>
            <a:endParaRPr lang="es-AR" sz="28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Una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unidad de producto 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 distingue </a:t>
            </a:r>
            <a:endParaRPr lang="es-AR" sz="280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1" hangingPunct="1"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 las 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demás por sus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atributos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</p:spPr>
        <p:txBody>
          <a:bodyPr/>
          <a:lstStyle/>
          <a:p>
            <a:r>
              <a:rPr lang="es-ES" dirty="0" smtClean="0"/>
              <a:t>Objetivos comunicacionales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323528" y="1397000"/>
          <a:ext cx="856895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6900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Flecha abajo"/>
          <p:cNvSpPr/>
          <p:nvPr/>
        </p:nvSpPr>
        <p:spPr bwMode="auto">
          <a:xfrm>
            <a:off x="1571625" y="2000250"/>
            <a:ext cx="6143625" cy="42862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/>
          <a:lstStyle/>
          <a:p>
            <a:pPr>
              <a:defRPr/>
            </a:pPr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Estrategia de comunicación</a:t>
            </a:r>
            <a:endParaRPr lang="es-AR" dirty="0"/>
          </a:p>
        </p:txBody>
      </p:sp>
      <p:sp>
        <p:nvSpPr>
          <p:cNvPr id="7172" name="3 Rectángulo"/>
          <p:cNvSpPr>
            <a:spLocks noChangeArrowheads="1"/>
          </p:cNvSpPr>
          <p:nvPr/>
        </p:nvSpPr>
        <p:spPr bwMode="auto">
          <a:xfrm>
            <a:off x="1000125" y="1714500"/>
            <a:ext cx="7215188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 dirty="0" smtClean="0"/>
              <a:t>Definir objetivos </a:t>
            </a:r>
            <a:r>
              <a:rPr lang="es-AR" sz="1200" dirty="0"/>
              <a:t>estratégicos generales</a:t>
            </a:r>
          </a:p>
          <a:p>
            <a:r>
              <a:rPr lang="es-AR" sz="1200" dirty="0"/>
              <a:t>Liderazgo de costos    		     Diferenciación                                                Concentración</a:t>
            </a:r>
          </a:p>
        </p:txBody>
      </p:sp>
      <p:sp>
        <p:nvSpPr>
          <p:cNvPr id="7173" name="4 Rectángulo"/>
          <p:cNvSpPr>
            <a:spLocks noChangeArrowheads="1"/>
          </p:cNvSpPr>
          <p:nvPr/>
        </p:nvSpPr>
        <p:spPr bwMode="auto">
          <a:xfrm>
            <a:off x="1000125" y="2357438"/>
            <a:ext cx="7215188" cy="2857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 dirty="0" smtClean="0"/>
              <a:t>Buscar el posicionamiento </a:t>
            </a:r>
            <a:r>
              <a:rPr lang="es-AR" sz="1200" dirty="0"/>
              <a:t>deseado (producto-mercado, distribución y precio)</a:t>
            </a:r>
          </a:p>
        </p:txBody>
      </p:sp>
      <p:sp>
        <p:nvSpPr>
          <p:cNvPr id="7174" name="5 Rectángulo"/>
          <p:cNvSpPr>
            <a:spLocks noChangeArrowheads="1"/>
          </p:cNvSpPr>
          <p:nvPr/>
        </p:nvSpPr>
        <p:spPr bwMode="auto">
          <a:xfrm>
            <a:off x="1000125" y="2786063"/>
            <a:ext cx="7215188" cy="3571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 dirty="0" smtClean="0"/>
              <a:t>Establecer objetivos </a:t>
            </a:r>
            <a:r>
              <a:rPr lang="es-AR" sz="1200" dirty="0"/>
              <a:t>del programa de comunicación</a:t>
            </a:r>
          </a:p>
        </p:txBody>
      </p:sp>
      <p:sp>
        <p:nvSpPr>
          <p:cNvPr id="7175" name="6 Rectángulo"/>
          <p:cNvSpPr>
            <a:spLocks noChangeArrowheads="1"/>
          </p:cNvSpPr>
          <p:nvPr/>
        </p:nvSpPr>
        <p:spPr bwMode="auto">
          <a:xfrm>
            <a:off x="1000125" y="3286125"/>
            <a:ext cx="1714500" cy="71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Misión de la fuerza de ventas</a:t>
            </a:r>
          </a:p>
        </p:txBody>
      </p:sp>
      <p:sp>
        <p:nvSpPr>
          <p:cNvPr id="7176" name="7 Rectángulo"/>
          <p:cNvSpPr>
            <a:spLocks noChangeArrowheads="1"/>
          </p:cNvSpPr>
          <p:nvPr/>
        </p:nvSpPr>
        <p:spPr bwMode="auto">
          <a:xfrm>
            <a:off x="3797597" y="3286125"/>
            <a:ext cx="1714500" cy="71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Objetivos publicitarios (cognitivo, afectivo, comportamental)</a:t>
            </a:r>
          </a:p>
        </p:txBody>
      </p:sp>
      <p:sp>
        <p:nvSpPr>
          <p:cNvPr id="7177" name="8 Rectángulo"/>
          <p:cNvSpPr>
            <a:spLocks noChangeArrowheads="1"/>
          </p:cNvSpPr>
          <p:nvPr/>
        </p:nvSpPr>
        <p:spPr bwMode="auto">
          <a:xfrm>
            <a:off x="6500813" y="3286125"/>
            <a:ext cx="1714500" cy="71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Objetivos de otros medios de comunicación</a:t>
            </a:r>
          </a:p>
        </p:txBody>
      </p:sp>
      <p:sp>
        <p:nvSpPr>
          <p:cNvPr id="7178" name="9 Rectángulo"/>
          <p:cNvSpPr>
            <a:spLocks noChangeArrowheads="1"/>
          </p:cNvSpPr>
          <p:nvPr/>
        </p:nvSpPr>
        <p:spPr bwMode="auto">
          <a:xfrm>
            <a:off x="1000125" y="4143375"/>
            <a:ext cx="1714500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Tamaño de la fuerza de ventas</a:t>
            </a:r>
          </a:p>
        </p:txBody>
      </p:sp>
      <p:sp>
        <p:nvSpPr>
          <p:cNvPr id="7179" name="10 Rectángulo"/>
          <p:cNvSpPr>
            <a:spLocks noChangeArrowheads="1"/>
          </p:cNvSpPr>
          <p:nvPr/>
        </p:nvSpPr>
        <p:spPr bwMode="auto">
          <a:xfrm>
            <a:off x="3797597" y="4143375"/>
            <a:ext cx="1714500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Presupuesto de publicidad</a:t>
            </a:r>
          </a:p>
        </p:txBody>
      </p:sp>
      <p:sp>
        <p:nvSpPr>
          <p:cNvPr id="7180" name="11 Rectángulo"/>
          <p:cNvSpPr>
            <a:spLocks noChangeArrowheads="1"/>
          </p:cNvSpPr>
          <p:nvPr/>
        </p:nvSpPr>
        <p:spPr bwMode="auto">
          <a:xfrm>
            <a:off x="6021858" y="4143375"/>
            <a:ext cx="1214438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Relaciones públicas</a:t>
            </a:r>
          </a:p>
        </p:txBody>
      </p:sp>
      <p:sp>
        <p:nvSpPr>
          <p:cNvPr id="7181" name="12 Rectángulo"/>
          <p:cNvSpPr>
            <a:spLocks noChangeArrowheads="1"/>
          </p:cNvSpPr>
          <p:nvPr/>
        </p:nvSpPr>
        <p:spPr bwMode="auto">
          <a:xfrm>
            <a:off x="7390011" y="4143375"/>
            <a:ext cx="1214437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Promoción de ventas</a:t>
            </a:r>
          </a:p>
        </p:txBody>
      </p:sp>
      <p:sp>
        <p:nvSpPr>
          <p:cNvPr id="7182" name="13 Rectángulo"/>
          <p:cNvSpPr>
            <a:spLocks noChangeArrowheads="1"/>
          </p:cNvSpPr>
          <p:nvPr/>
        </p:nvSpPr>
        <p:spPr bwMode="auto">
          <a:xfrm>
            <a:off x="1000125" y="4786313"/>
            <a:ext cx="1714500" cy="8159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Despliegue</a:t>
            </a:r>
          </a:p>
          <a:p>
            <a:pPr algn="ctr"/>
            <a:r>
              <a:rPr lang="es-AR" sz="1200"/>
              <a:t>Producto, mercado y cliente</a:t>
            </a:r>
          </a:p>
        </p:txBody>
      </p:sp>
      <p:sp>
        <p:nvSpPr>
          <p:cNvPr id="7183" name="14 Rectángulo"/>
          <p:cNvSpPr>
            <a:spLocks noChangeArrowheads="1"/>
          </p:cNvSpPr>
          <p:nvPr/>
        </p:nvSpPr>
        <p:spPr bwMode="auto">
          <a:xfrm>
            <a:off x="3440410" y="4786313"/>
            <a:ext cx="1214437" cy="71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Contenido</a:t>
            </a:r>
          </a:p>
          <a:p>
            <a:pPr algn="ctr"/>
            <a:r>
              <a:rPr lang="es-AR" sz="1200"/>
              <a:t>Tema y mensaje</a:t>
            </a:r>
          </a:p>
        </p:txBody>
      </p:sp>
      <p:sp>
        <p:nvSpPr>
          <p:cNvPr id="7184" name="15 Rectángulo"/>
          <p:cNvSpPr>
            <a:spLocks noChangeArrowheads="1"/>
          </p:cNvSpPr>
          <p:nvPr/>
        </p:nvSpPr>
        <p:spPr bwMode="auto">
          <a:xfrm>
            <a:off x="4797722" y="4786313"/>
            <a:ext cx="1214438" cy="7143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Asignación</a:t>
            </a:r>
          </a:p>
          <a:p>
            <a:pPr algn="ctr"/>
            <a:r>
              <a:rPr lang="es-AR" sz="1200"/>
              <a:t>Frecuencia y duración</a:t>
            </a:r>
          </a:p>
        </p:txBody>
      </p:sp>
      <p:sp>
        <p:nvSpPr>
          <p:cNvPr id="7185" name="16 Rectángulo"/>
          <p:cNvSpPr>
            <a:spLocks noChangeArrowheads="1"/>
          </p:cNvSpPr>
          <p:nvPr/>
        </p:nvSpPr>
        <p:spPr bwMode="auto">
          <a:xfrm>
            <a:off x="4011910" y="5572125"/>
            <a:ext cx="1214437" cy="2857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/>
              <a:t>Pre test</a:t>
            </a:r>
          </a:p>
        </p:txBody>
      </p:sp>
      <p:sp>
        <p:nvSpPr>
          <p:cNvPr id="7186" name="17 Rectángulo"/>
          <p:cNvSpPr>
            <a:spLocks noChangeArrowheads="1"/>
          </p:cNvSpPr>
          <p:nvPr/>
        </p:nvSpPr>
        <p:spPr bwMode="auto">
          <a:xfrm>
            <a:off x="1101228" y="6000750"/>
            <a:ext cx="7215188" cy="500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/>
            <a:r>
              <a:rPr lang="es-AR" sz="1200" dirty="0" smtClean="0"/>
              <a:t>Medir la </a:t>
            </a:r>
            <a:r>
              <a:rPr lang="es-AR" sz="1200" dirty="0"/>
              <a:t>eficacia de la comunicación</a:t>
            </a:r>
          </a:p>
          <a:p>
            <a:r>
              <a:rPr lang="es-AR" sz="1200" dirty="0" smtClean="0"/>
              <a:t>Comunicacional</a:t>
            </a:r>
            <a:r>
              <a:rPr lang="es-AR" sz="1200" dirty="0"/>
              <a:t>	                 </a:t>
            </a:r>
            <a:r>
              <a:rPr lang="es-AR" sz="1200" dirty="0" smtClean="0"/>
              <a:t>        </a:t>
            </a:r>
            <a:r>
              <a:rPr lang="es-AR" sz="1200" dirty="0" err="1" smtClean="0"/>
              <a:t>Psico</a:t>
            </a:r>
            <a:r>
              <a:rPr lang="es-AR" sz="1200" dirty="0" smtClean="0"/>
              <a:t>-sociológica</a:t>
            </a:r>
            <a:r>
              <a:rPr lang="es-AR" sz="1200" dirty="0"/>
              <a:t>	  </a:t>
            </a:r>
            <a:r>
              <a:rPr lang="es-AR" sz="1200" dirty="0" smtClean="0"/>
              <a:t>                      </a:t>
            </a:r>
            <a:r>
              <a:rPr lang="es-AR" sz="1200" dirty="0" err="1" smtClean="0"/>
              <a:t>Comportamental</a:t>
            </a:r>
            <a:r>
              <a:rPr lang="es-AR" sz="1200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1776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Proceso de la comunicación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7772400" cy="471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Identificación del público meta</a:t>
            </a:r>
            <a:endParaRPr lang="es-AR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679950" y="3741191"/>
            <a:ext cx="4500562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es-AR" sz="2800" kern="0" dirty="0">
                <a:latin typeface="+mn-lt"/>
              </a:rPr>
              <a:t>Personas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es-AR" sz="2800" kern="0" dirty="0">
                <a:latin typeface="+mn-lt"/>
              </a:rPr>
              <a:t>Grupos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es-AR" sz="2800" kern="0" dirty="0">
                <a:latin typeface="+mn-lt"/>
              </a:rPr>
              <a:t>Públicos particulares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es-AR" sz="2800" kern="0" dirty="0">
                <a:latin typeface="+mn-lt"/>
              </a:rPr>
              <a:t>Público en general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endParaRPr lang="es-AR" sz="3200" kern="0" dirty="0">
              <a:latin typeface="+mn-lt"/>
            </a:endParaRPr>
          </a:p>
        </p:txBody>
      </p:sp>
      <p:sp>
        <p:nvSpPr>
          <p:cNvPr id="11268" name="4 Elipse"/>
          <p:cNvSpPr>
            <a:spLocks noChangeArrowheads="1"/>
          </p:cNvSpPr>
          <p:nvPr/>
        </p:nvSpPr>
        <p:spPr bwMode="auto">
          <a:xfrm>
            <a:off x="785813" y="1785938"/>
            <a:ext cx="2286000" cy="15716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s-AR"/>
              <a:t>Compradores potenciales</a:t>
            </a:r>
          </a:p>
        </p:txBody>
      </p:sp>
      <p:sp>
        <p:nvSpPr>
          <p:cNvPr id="11269" name="5 Elipse"/>
          <p:cNvSpPr>
            <a:spLocks noChangeArrowheads="1"/>
          </p:cNvSpPr>
          <p:nvPr/>
        </p:nvSpPr>
        <p:spPr bwMode="auto">
          <a:xfrm>
            <a:off x="3000375" y="2571750"/>
            <a:ext cx="2000250" cy="15716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AR"/>
              <a:t>Usuarios actuales</a:t>
            </a:r>
          </a:p>
        </p:txBody>
      </p:sp>
      <p:sp>
        <p:nvSpPr>
          <p:cNvPr id="11270" name="6 Elipse"/>
          <p:cNvSpPr>
            <a:spLocks noChangeArrowheads="1"/>
          </p:cNvSpPr>
          <p:nvPr/>
        </p:nvSpPr>
        <p:spPr bwMode="auto">
          <a:xfrm>
            <a:off x="642938" y="3429000"/>
            <a:ext cx="2571750" cy="15716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s-AR"/>
              <a:t>Influenciadores</a:t>
            </a:r>
          </a:p>
        </p:txBody>
      </p:sp>
      <p:sp>
        <p:nvSpPr>
          <p:cNvPr id="11271" name="7 Elipse"/>
          <p:cNvSpPr>
            <a:spLocks noChangeArrowheads="1"/>
          </p:cNvSpPr>
          <p:nvPr/>
        </p:nvSpPr>
        <p:spPr bwMode="auto">
          <a:xfrm>
            <a:off x="4786313" y="1643063"/>
            <a:ext cx="2000250" cy="15716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AR"/>
              <a:t>Decisores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Estados posibles del público meta</a:t>
            </a:r>
            <a:endParaRPr lang="es-A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643174" y="1643050"/>
          <a:ext cx="6096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 bwMode="auto">
          <a:xfrm>
            <a:off x="642938" y="1628800"/>
            <a:ext cx="1857375" cy="144016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s-AR" dirty="0"/>
              <a:t>Etapa cognoscitiva</a:t>
            </a:r>
          </a:p>
        </p:txBody>
      </p:sp>
      <p:sp>
        <p:nvSpPr>
          <p:cNvPr id="6" name="5 Rectángulo"/>
          <p:cNvSpPr/>
          <p:nvPr/>
        </p:nvSpPr>
        <p:spPr bwMode="auto">
          <a:xfrm>
            <a:off x="642938" y="3356992"/>
            <a:ext cx="1857375" cy="2304256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s-AR" dirty="0"/>
              <a:t>Etapa afectiva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642938" y="5902374"/>
            <a:ext cx="1857375" cy="62297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s-AR" dirty="0"/>
              <a:t>Etapa conductual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Respuestas esperadas de la  comunicación publicitaria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Elección del mensaje</a:t>
            </a:r>
            <a:br>
              <a:rPr lang="es-AR" dirty="0" smtClean="0"/>
            </a:br>
            <a:r>
              <a:rPr lang="es-AR" dirty="0" smtClean="0"/>
              <a:t>(AIDA)</a:t>
            </a:r>
            <a:endParaRPr lang="es-A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2950" y="3181350"/>
            <a:ext cx="7029450" cy="609600"/>
          </a:xfrm>
          <a:prstGeom prst="rect">
            <a:avLst/>
          </a:prstGeom>
          <a:solidFill>
            <a:srgbClr val="FF0000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s-AR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Mantener el INTERÉS</a:t>
            </a:r>
            <a:endParaRPr lang="es-ES" sz="2400" b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2950" y="2343150"/>
            <a:ext cx="7029450" cy="609600"/>
          </a:xfrm>
          <a:prstGeom prst="rect">
            <a:avLst/>
          </a:prstGeom>
          <a:solidFill>
            <a:srgbClr val="FF0000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s-AR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Llamar la ATENCIÓN</a:t>
            </a:r>
            <a:endParaRPr lang="es-E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2950" y="4857750"/>
            <a:ext cx="7029450" cy="609600"/>
          </a:xfrm>
          <a:prstGeom prst="rect">
            <a:avLst/>
          </a:prstGeom>
          <a:solidFill>
            <a:srgbClr val="FF0000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s-AR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Obtener la ACCIÓN</a:t>
            </a:r>
            <a:endParaRPr lang="es-E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2950" y="4019550"/>
            <a:ext cx="7029450" cy="609600"/>
          </a:xfrm>
          <a:prstGeom prst="rect">
            <a:avLst/>
          </a:prstGeom>
          <a:solidFill>
            <a:srgbClr val="FF0000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s-AR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Despertar el DESEO</a:t>
            </a:r>
            <a:endParaRPr lang="es-ES" sz="2400" b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Elección de medios y soportes publicitarios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1815780"/>
          <a:ext cx="7772400" cy="478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Elección de medios y soportes publicitarios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14313"/>
            <a:ext cx="8324850" cy="1104900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Estrategia de medios</a:t>
            </a:r>
            <a:endParaRPr lang="es-AR" dirty="0"/>
          </a:p>
        </p:txBody>
      </p:sp>
      <p:sp>
        <p:nvSpPr>
          <p:cNvPr id="4" name="3 Elipse"/>
          <p:cNvSpPr/>
          <p:nvPr/>
        </p:nvSpPr>
        <p:spPr>
          <a:xfrm>
            <a:off x="1475656" y="2348880"/>
            <a:ext cx="3096344" cy="19442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381000" h="381000"/>
            <a:bevelB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/>
              <a:t>COBERTURA</a:t>
            </a:r>
            <a:endParaRPr lang="es-AR" b="1" dirty="0"/>
          </a:p>
        </p:txBody>
      </p:sp>
      <p:sp>
        <p:nvSpPr>
          <p:cNvPr id="5" name="4 Elipse"/>
          <p:cNvSpPr/>
          <p:nvPr/>
        </p:nvSpPr>
        <p:spPr>
          <a:xfrm>
            <a:off x="4932040" y="2348880"/>
            <a:ext cx="3096344" cy="19442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381000" h="381000"/>
            <a:bevelB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/>
              <a:t>COMUNICACION</a:t>
            </a:r>
            <a:endParaRPr lang="es-AR" b="1" dirty="0"/>
          </a:p>
        </p:txBody>
      </p:sp>
      <p:sp>
        <p:nvSpPr>
          <p:cNvPr id="6" name="5 Elipse"/>
          <p:cNvSpPr/>
          <p:nvPr/>
        </p:nvSpPr>
        <p:spPr>
          <a:xfrm>
            <a:off x="3203848" y="4221088"/>
            <a:ext cx="3096344" cy="19442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381000" h="381000"/>
            <a:bevelB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/>
              <a:t>COSTO</a:t>
            </a:r>
            <a:endParaRPr lang="es-AR" b="1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85750"/>
            <a:ext cx="8324850" cy="1104900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Producto o servicio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</p:spPr>
        <p:txBody>
          <a:bodyPr/>
          <a:lstStyle/>
          <a:p>
            <a:r>
              <a:rPr lang="es-ES" dirty="0" smtClean="0"/>
              <a:t>Tipos de publicidad</a:t>
            </a:r>
            <a:endParaRPr lang="es-ES" dirty="0"/>
          </a:p>
        </p:txBody>
      </p:sp>
      <p:graphicFrame>
        <p:nvGraphicFramePr>
          <p:cNvPr id="3" name="Group 5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937761"/>
              </p:ext>
            </p:extLst>
          </p:nvPr>
        </p:nvGraphicFramePr>
        <p:xfrm>
          <a:off x="395536" y="1606077"/>
          <a:ext cx="8458200" cy="4775251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1927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A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Informativa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Informar al mercado la existencia de un nuevo producto.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Sugerir nuevos usos para un producto.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Informar al mercado cambios en el marketing </a:t>
                      </a:r>
                      <a:r>
                        <a:rPr kumimoji="0" lang="es-A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mix</a:t>
                      </a: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Explicar cómo funciona el producto.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Describir los servicios disponibles.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Corregir falsas impresiones.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Reducir los temores de los consumidores.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Crear una imagen corporativa.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05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A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Persuasiva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Crear preferencia de marca.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Alentar el cambio a la marca.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Cambiar la percepción del cliente sobre los atributos del producto.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Persuadir al cliente para que compre.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Persuadir al cliente para recibir una visita.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276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A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Recordatoria</a:t>
                      </a:r>
                      <a:endParaRPr kumimoji="0" lang="es-A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Recordar al cliente que puede necesitar el producto en un futuro cercano.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Recordar al cliente dónde lo puede comprar.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Mantenerse en la mente del cliente en los periodos fuera de temporada.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Mantener su conciencia en top of </a:t>
                      </a:r>
                      <a:r>
                        <a:rPr kumimoji="0" lang="es-A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</a:t>
                      </a:r>
                      <a:r>
                        <a:rPr kumimoji="0" lang="es-A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0249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Objetivos de la publicidad</a:t>
            </a:r>
            <a:endParaRPr lang="es-AR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1000100" y="1722454"/>
          <a:ext cx="75724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Efectos de la comunicación publicitaria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42910" y="1757370"/>
          <a:ext cx="8272490" cy="4672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Función de respuesta comunicativa</a:t>
            </a:r>
            <a:endParaRPr lang="es-AR" dirty="0"/>
          </a:p>
        </p:txBody>
      </p:sp>
      <p:cxnSp>
        <p:nvCxnSpPr>
          <p:cNvPr id="26627" name="4 Conector recto"/>
          <p:cNvCxnSpPr>
            <a:cxnSpLocks noChangeShapeType="1"/>
          </p:cNvCxnSpPr>
          <p:nvPr/>
        </p:nvCxnSpPr>
        <p:spPr bwMode="auto">
          <a:xfrm rot="5400000">
            <a:off x="-321469" y="3750469"/>
            <a:ext cx="35004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28" name="8 Conector recto"/>
          <p:cNvCxnSpPr>
            <a:cxnSpLocks noChangeShapeType="1"/>
          </p:cNvCxnSpPr>
          <p:nvPr/>
        </p:nvCxnSpPr>
        <p:spPr bwMode="auto">
          <a:xfrm>
            <a:off x="1428750" y="5500688"/>
            <a:ext cx="65008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29" name="11 Forma libre"/>
          <p:cNvSpPr>
            <a:spLocks noChangeArrowheads="1"/>
          </p:cNvSpPr>
          <p:nvPr/>
        </p:nvSpPr>
        <p:spPr bwMode="auto">
          <a:xfrm>
            <a:off x="1428750" y="2686050"/>
            <a:ext cx="5200650" cy="2095500"/>
          </a:xfrm>
          <a:custGeom>
            <a:avLst/>
            <a:gdLst>
              <a:gd name="T0" fmla="*/ 0 w 5200650"/>
              <a:gd name="T1" fmla="*/ 2095500 h 2095500"/>
              <a:gd name="T2" fmla="*/ 1257303 w 5200650"/>
              <a:gd name="T3" fmla="*/ 1619250 h 2095500"/>
              <a:gd name="T4" fmla="*/ 2533651 w 5200650"/>
              <a:gd name="T5" fmla="*/ 419100 h 2095500"/>
              <a:gd name="T6" fmla="*/ 5200650 w 5200650"/>
              <a:gd name="T7" fmla="*/ 0 h 2095500"/>
              <a:gd name="T8" fmla="*/ 5200650 w 5200650"/>
              <a:gd name="T9" fmla="*/ 0 h 2095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00650"/>
              <a:gd name="T16" fmla="*/ 0 h 2095500"/>
              <a:gd name="T17" fmla="*/ 5200650 w 5200650"/>
              <a:gd name="T18" fmla="*/ 2095500 h 2095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00650" h="2095500">
                <a:moveTo>
                  <a:pt x="0" y="2095500"/>
                </a:moveTo>
                <a:cubicBezTo>
                  <a:pt x="417512" y="1997075"/>
                  <a:pt x="835025" y="1898650"/>
                  <a:pt x="1257300" y="1619250"/>
                </a:cubicBezTo>
                <a:cubicBezTo>
                  <a:pt x="1679575" y="1339850"/>
                  <a:pt x="1876425" y="688975"/>
                  <a:pt x="2533650" y="419100"/>
                </a:cubicBezTo>
                <a:cubicBezTo>
                  <a:pt x="3190875" y="149225"/>
                  <a:pt x="5200650" y="0"/>
                  <a:pt x="5200650" y="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cxnSp>
        <p:nvCxnSpPr>
          <p:cNvPr id="26630" name="12 Conector recto"/>
          <p:cNvCxnSpPr>
            <a:cxnSpLocks noChangeShapeType="1"/>
          </p:cNvCxnSpPr>
          <p:nvPr/>
        </p:nvCxnSpPr>
        <p:spPr bwMode="auto">
          <a:xfrm>
            <a:off x="1428750" y="2500313"/>
            <a:ext cx="65008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6631" name="13 Conector recto"/>
          <p:cNvCxnSpPr>
            <a:cxnSpLocks noChangeShapeType="1"/>
          </p:cNvCxnSpPr>
          <p:nvPr/>
        </p:nvCxnSpPr>
        <p:spPr bwMode="auto">
          <a:xfrm rot="5400000">
            <a:off x="1964531" y="4964907"/>
            <a:ext cx="10699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6632" name="15 Conector recto"/>
          <p:cNvCxnSpPr>
            <a:cxnSpLocks noChangeShapeType="1"/>
          </p:cNvCxnSpPr>
          <p:nvPr/>
        </p:nvCxnSpPr>
        <p:spPr bwMode="auto">
          <a:xfrm rot="5400000">
            <a:off x="2356644" y="4642644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6633" name="18 Rectángulo"/>
          <p:cNvSpPr>
            <a:spLocks noChangeArrowheads="1"/>
          </p:cNvSpPr>
          <p:nvPr/>
        </p:nvSpPr>
        <p:spPr bwMode="auto">
          <a:xfrm>
            <a:off x="5357813" y="2143125"/>
            <a:ext cx="2786062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Umbral de saturación</a:t>
            </a:r>
          </a:p>
        </p:txBody>
      </p:sp>
      <p:sp>
        <p:nvSpPr>
          <p:cNvPr id="26634" name="19 Rectángulo"/>
          <p:cNvSpPr>
            <a:spLocks noChangeArrowheads="1"/>
          </p:cNvSpPr>
          <p:nvPr/>
        </p:nvSpPr>
        <p:spPr bwMode="auto">
          <a:xfrm>
            <a:off x="2000250" y="5715000"/>
            <a:ext cx="1071563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Umbral de </a:t>
            </a:r>
          </a:p>
          <a:p>
            <a:r>
              <a:rPr lang="es-AR" sz="1400"/>
              <a:t>percepción</a:t>
            </a:r>
          </a:p>
        </p:txBody>
      </p:sp>
      <p:sp>
        <p:nvSpPr>
          <p:cNvPr id="26635" name="20 Rectángulo"/>
          <p:cNvSpPr>
            <a:spLocks noChangeArrowheads="1"/>
          </p:cNvSpPr>
          <p:nvPr/>
        </p:nvSpPr>
        <p:spPr bwMode="auto">
          <a:xfrm>
            <a:off x="3214688" y="5715000"/>
            <a:ext cx="1071562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Umbral de </a:t>
            </a:r>
          </a:p>
          <a:p>
            <a:r>
              <a:rPr lang="es-AR" sz="1400"/>
              <a:t>inflexión</a:t>
            </a:r>
          </a:p>
        </p:txBody>
      </p:sp>
      <p:sp>
        <p:nvSpPr>
          <p:cNvPr id="26636" name="21 Rectángulo"/>
          <p:cNvSpPr>
            <a:spLocks noChangeArrowheads="1"/>
          </p:cNvSpPr>
          <p:nvPr/>
        </p:nvSpPr>
        <p:spPr bwMode="auto">
          <a:xfrm>
            <a:off x="500063" y="1928813"/>
            <a:ext cx="1071562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Cantidad (q)</a:t>
            </a:r>
          </a:p>
        </p:txBody>
      </p:sp>
      <p:sp>
        <p:nvSpPr>
          <p:cNvPr id="26637" name="22 Rectángulo"/>
          <p:cNvSpPr>
            <a:spLocks noChangeArrowheads="1"/>
          </p:cNvSpPr>
          <p:nvPr/>
        </p:nvSpPr>
        <p:spPr bwMode="auto">
          <a:xfrm>
            <a:off x="6500813" y="5572125"/>
            <a:ext cx="1928812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Esfuerzo publicitario ($)</a:t>
            </a:r>
          </a:p>
        </p:txBody>
      </p:sp>
      <p:sp>
        <p:nvSpPr>
          <p:cNvPr id="26638" name="23 Forma libre"/>
          <p:cNvSpPr>
            <a:spLocks noChangeArrowheads="1"/>
          </p:cNvSpPr>
          <p:nvPr/>
        </p:nvSpPr>
        <p:spPr bwMode="auto">
          <a:xfrm>
            <a:off x="1466850" y="4327525"/>
            <a:ext cx="5105400" cy="1139825"/>
          </a:xfrm>
          <a:custGeom>
            <a:avLst/>
            <a:gdLst>
              <a:gd name="T0" fmla="*/ 0 w 4857750"/>
              <a:gd name="T1" fmla="*/ 1139825 h 1139825"/>
              <a:gd name="T2" fmla="*/ 1481683 w 4857750"/>
              <a:gd name="T3" fmla="*/ 225425 h 1139825"/>
              <a:gd name="T4" fmla="*/ 2521072 w 4857750"/>
              <a:gd name="T5" fmla="*/ 130175 h 1139825"/>
              <a:gd name="T6" fmla="*/ 5639235 w 4857750"/>
              <a:gd name="T7" fmla="*/ 1006475 h 1139825"/>
              <a:gd name="T8" fmla="*/ 5639235 w 4857750"/>
              <a:gd name="T9" fmla="*/ 1006475 h 1139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7750"/>
              <a:gd name="T16" fmla="*/ 0 h 1139825"/>
              <a:gd name="T17" fmla="*/ 4857750 w 4857750"/>
              <a:gd name="T18" fmla="*/ 1139825 h 1139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7750" h="1139825">
                <a:moveTo>
                  <a:pt x="0" y="1139825"/>
                </a:moveTo>
                <a:cubicBezTo>
                  <a:pt x="457200" y="766762"/>
                  <a:pt x="914400" y="393700"/>
                  <a:pt x="1276350" y="225425"/>
                </a:cubicBezTo>
                <a:cubicBezTo>
                  <a:pt x="1638300" y="57150"/>
                  <a:pt x="1574800" y="0"/>
                  <a:pt x="2171700" y="130175"/>
                </a:cubicBezTo>
                <a:cubicBezTo>
                  <a:pt x="2768600" y="260350"/>
                  <a:pt x="4857750" y="1006475"/>
                  <a:pt x="4857750" y="1006475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26639" name="24 Rectángulo"/>
          <p:cNvSpPr>
            <a:spLocks noChangeArrowheads="1"/>
          </p:cNvSpPr>
          <p:nvPr/>
        </p:nvSpPr>
        <p:spPr bwMode="auto">
          <a:xfrm>
            <a:off x="4714875" y="4143375"/>
            <a:ext cx="2428875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 sz="1400"/>
              <a:t>Tasa de decrecimiento publicitario </a:t>
            </a:r>
            <a:r>
              <a:rPr lang="es-AR" sz="1400">
                <a:latin typeface="Symbol" pitchFamily="18" charset="2"/>
              </a:rPr>
              <a:t>(l)</a:t>
            </a: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err="1" smtClean="0"/>
              <a:t>Feedback</a:t>
            </a:r>
            <a:endParaRPr lang="es-AR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03650" y="4000500"/>
            <a:ext cx="1600200" cy="1428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70% no 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probó el</a:t>
            </a:r>
          </a:p>
          <a:p>
            <a:pPr algn="ctr">
              <a:defRPr/>
            </a:pPr>
            <a:r>
              <a:rPr lang="es-ES_tradnl" sz="16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Producto (42%)</a:t>
            </a:r>
            <a:endParaRPr lang="es-ES_tradnl" sz="16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03650" y="5500688"/>
            <a:ext cx="1600200" cy="8239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30% probó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 </a:t>
            </a:r>
            <a:r>
              <a:rPr lang="es-ES_tradnl" sz="1600" dirty="0" err="1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produdto</a:t>
            </a:r>
            <a:r>
              <a:rPr lang="es-ES_tradnl" sz="16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(18%)</a:t>
            </a:r>
            <a:endParaRPr lang="es-ES_tradnl" sz="16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36850" y="4000500"/>
            <a:ext cx="990600" cy="23241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60%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Conoce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 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producto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46250" y="2133600"/>
            <a:ext cx="914400" cy="419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100%  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del 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mercado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56250" y="5500688"/>
            <a:ext cx="2659063" cy="28575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30% </a:t>
            </a:r>
            <a:r>
              <a:rPr lang="es-ES_tradnl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insatisfecho (5.4%)</a:t>
            </a:r>
            <a:endParaRPr lang="es-ES_tradnl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556250" y="5890790"/>
            <a:ext cx="2659063" cy="490538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70% </a:t>
            </a:r>
            <a:r>
              <a:rPr lang="es-ES_tradnl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satisfecho (12.6%)</a:t>
            </a:r>
            <a:endParaRPr lang="es-ES_tradnl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736850" y="2133600"/>
            <a:ext cx="990600" cy="17954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40% </a:t>
            </a:r>
          </a:p>
          <a:p>
            <a:pPr algn="ctr">
              <a:defRPr/>
            </a:pPr>
            <a:r>
              <a:rPr lang="es-ES_tradnl" sz="1600" dirty="0" err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descono</a:t>
            </a: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ce el</a:t>
            </a:r>
          </a:p>
          <a:p>
            <a:pPr algn="ctr">
              <a:defRPr/>
            </a:pPr>
            <a:r>
              <a:rPr lang="es-ES_tradnl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producto</a:t>
            </a:r>
          </a:p>
        </p:txBody>
      </p:sp>
      <p:sp>
        <p:nvSpPr>
          <p:cNvPr id="24586" name="20 Rectángulo"/>
          <p:cNvSpPr>
            <a:spLocks noChangeArrowheads="1"/>
          </p:cNvSpPr>
          <p:nvPr/>
        </p:nvSpPr>
        <p:spPr bwMode="auto">
          <a:xfrm>
            <a:off x="1714500" y="1643063"/>
            <a:ext cx="6572250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r>
              <a:rPr lang="es-AR"/>
              <a:t>    Conocimiento      Prueba de marca         Satisfacción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2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Planificación publicitaria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Control publicitario</a:t>
            </a:r>
            <a:endParaRPr lang="es-A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7191404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3 Marcador de contenido" descr="miniatura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43938" y="6286500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600200" y="2133600"/>
            <a:ext cx="7315200" cy="434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20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_tradnl" sz="2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Potencial</a:t>
            </a:r>
            <a:endParaRPr lang="es-ES_tradnl" sz="20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Todo lo que podría tener y hoy no tiene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600200" y="2133600"/>
            <a:ext cx="5791200" cy="3429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_tradnl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Aumentado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Diferenciación, servicio de post-venta,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garantía y ventajas competitivas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600200" y="2133600"/>
            <a:ext cx="4419600" cy="222408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_tradnl" sz="1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_tradnl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Esperado</a:t>
            </a:r>
          </a:p>
          <a:p>
            <a:pPr algn="ctr">
              <a:defRPr/>
            </a:pP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Marca, precio, </a:t>
            </a:r>
            <a:r>
              <a:rPr lang="es-ES_tradnl" sz="20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packaging</a:t>
            </a:r>
            <a:r>
              <a:rPr lang="es-ES_tradnl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financia-</a:t>
            </a:r>
          </a:p>
          <a:p>
            <a:pPr algn="ctr">
              <a:defRPr/>
            </a:pPr>
            <a:r>
              <a:rPr lang="es-ES_tradnl" sz="20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ción</a:t>
            </a:r>
            <a:r>
              <a:rPr lang="es-ES_tradnl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y </a:t>
            </a: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condiciones de entrega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sz="4000" dirty="0" smtClean="0"/>
              <a:t>Niveles de </a:t>
            </a:r>
            <a:r>
              <a:rPr lang="es-ES_tradnl" sz="4000" dirty="0"/>
              <a:t>producto o </a:t>
            </a:r>
            <a:r>
              <a:rPr lang="es-ES_tradnl" sz="4000" dirty="0" smtClean="0"/>
              <a:t>servicio</a:t>
            </a:r>
            <a:endParaRPr lang="es-ES_tradnl" sz="4000" dirty="0"/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1600200" y="2133600"/>
            <a:ext cx="3352800" cy="10096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Genérico</a:t>
            </a:r>
          </a:p>
          <a:p>
            <a:pPr algn="ctr">
              <a:defRPr/>
            </a:pPr>
            <a:r>
              <a:rPr lang="es-ES_tradnl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Básico y </a:t>
            </a:r>
            <a:r>
              <a:rPr lang="es-ES_tradnl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sin marca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186371" grpId="0" animBg="1"/>
      <p:bldP spid="186372" grpId="0" animBg="1"/>
      <p:bldP spid="1863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Razones para la creación de nuevos productos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476375" y="19177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Situar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 la empresa en mejor posición competitiva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1500166" y="26670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Explotar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el canal, ocupar </a:t>
            </a: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nichos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 mercado o defenderse.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1500166" y="34290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Aprovechar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subproductos, </a:t>
            </a: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usar mejor la capacidad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instalada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1500166" y="41910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Aumentar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beneficios, disminuir estacionalidad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32808" name="Rectangle 8"/>
          <p:cNvSpPr>
            <a:spLocks noChangeArrowheads="1"/>
          </p:cNvSpPr>
          <p:nvPr/>
        </p:nvSpPr>
        <p:spPr bwMode="auto">
          <a:xfrm>
            <a:off x="1500166" y="49530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Imagen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 </a:t>
            </a: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actualización y capacidad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innovadora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1500166" y="5715000"/>
            <a:ext cx="7272338" cy="5048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Cumplir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 </a:t>
            </a: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las leyes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 </a:t>
            </a:r>
            <a:r>
              <a:rPr lang="es-ES_tradnl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aspiraciones </a:t>
            </a:r>
            <a:r>
              <a:rPr lang="es-ES_tradnl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 la sociedad.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177281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Mercado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32631" y="249289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Estrategia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3528" y="321297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Tecnología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3528" y="393305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Rentabilidad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23528" y="465313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Dinámica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3528" y="5373216"/>
            <a:ext cx="2223145" cy="5048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lvl="1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Legislación</a:t>
            </a:r>
            <a:endParaRPr lang="es-ES" sz="1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 autoUpdateAnimBg="0"/>
      <p:bldP spid="332805" grpId="0" animBg="1" autoUpdateAnimBg="0"/>
      <p:bldP spid="332806" grpId="0" animBg="1" autoUpdateAnimBg="0"/>
      <p:bldP spid="332807" grpId="0" animBg="1" autoUpdateAnimBg="0"/>
      <p:bldP spid="332808" grpId="0" animBg="1" autoUpdateAnimBg="0"/>
      <p:bldP spid="332809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Eliminación de un producto: razones </a:t>
            </a:r>
            <a:r>
              <a:rPr lang="es-AR" dirty="0" smtClean="0">
                <a:solidFill>
                  <a:srgbClr val="92D050"/>
                </a:solidFill>
              </a:rPr>
              <a:t>voluntarias</a:t>
            </a:r>
            <a:r>
              <a:rPr lang="es-AR" dirty="0" smtClean="0"/>
              <a:t> y </a:t>
            </a:r>
            <a:r>
              <a:rPr lang="es-AR" dirty="0" smtClean="0">
                <a:solidFill>
                  <a:srgbClr val="FF0000"/>
                </a:solidFill>
              </a:rPr>
              <a:t>forzosas</a:t>
            </a:r>
            <a:endParaRPr lang="es-AR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404279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Marcador de contenido"/>
          <p:cNvGraphicFramePr>
            <a:graphicFrameLocks/>
          </p:cNvGraphicFramePr>
          <p:nvPr/>
        </p:nvGraphicFramePr>
        <p:xfrm>
          <a:off x="4644008" y="1771344"/>
          <a:ext cx="4042792" cy="489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2060848"/>
            <a:ext cx="7416824" cy="4032448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1750" prstMaterial="metal">
            <a:bevelT w="127000" h="1270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776"/>
            <a:ext cx="8229600" cy="1399032"/>
          </a:xfrm>
        </p:spPr>
        <p:txBody>
          <a:bodyPr/>
          <a:lstStyle/>
          <a:p>
            <a:r>
              <a:rPr lang="es-ES" dirty="0" smtClean="0"/>
              <a:t>Marca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790700"/>
            <a:ext cx="6728792" cy="43815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Nombre, término, diseño o símbolo, o una combinación de ellos, que trata de identificar los bienes o servicios de vendedores o grupos de vendedores y diferenciarlos de la competencia.</a:t>
            </a:r>
          </a:p>
          <a:p>
            <a:pPr>
              <a:buNone/>
            </a:pPr>
            <a:r>
              <a:rPr lang="es-ES" sz="2400" i="1" dirty="0" smtClean="0"/>
              <a:t>		          American Marketing </a:t>
            </a:r>
            <a:r>
              <a:rPr lang="es-ES" sz="2400" i="1" dirty="0" err="1" smtClean="0"/>
              <a:t>Association</a:t>
            </a:r>
            <a:endParaRPr lang="es-ES" sz="240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4323944</TotalTime>
  <Words>2772</Words>
  <Application>Microsoft Office PowerPoint</Application>
  <PresentationFormat>Presentación en pantalla (4:3)</PresentationFormat>
  <Paragraphs>734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57" baseType="lpstr">
      <vt:lpstr>Brío</vt:lpstr>
      <vt:lpstr>XIV – Cuarta Etapa Estrategias funcionales</vt:lpstr>
      <vt:lpstr>Ubicación de la cuarta etapa</vt:lpstr>
      <vt:lpstr>Principales estrategias funcionales</vt:lpstr>
      <vt:lpstr>Concepto de Producto</vt:lpstr>
      <vt:lpstr>Producto o servicio</vt:lpstr>
      <vt:lpstr>Niveles de producto o servicio</vt:lpstr>
      <vt:lpstr>Razones para la creación de nuevos productos</vt:lpstr>
      <vt:lpstr>Eliminación de un producto: razones voluntarias y forzosas</vt:lpstr>
      <vt:lpstr>Marca</vt:lpstr>
      <vt:lpstr>Actualidad sobre la marca</vt:lpstr>
      <vt:lpstr>Imagen de Marca</vt:lpstr>
      <vt:lpstr>Posicionamiento de Marca</vt:lpstr>
      <vt:lpstr>Atributos de una marca</vt:lpstr>
      <vt:lpstr>Funciones de la marca</vt:lpstr>
      <vt:lpstr>Diapositiva 15</vt:lpstr>
      <vt:lpstr>Concepto de Packaging</vt:lpstr>
      <vt:lpstr>Packaging</vt:lpstr>
      <vt:lpstr>Objetivos del packaging</vt:lpstr>
      <vt:lpstr>Funciones universales del packaging</vt:lpstr>
      <vt:lpstr>Funciones de marketing del packaging</vt:lpstr>
      <vt:lpstr>Canal de distribución</vt:lpstr>
      <vt:lpstr>Estructura típica de un canal</vt:lpstr>
      <vt:lpstr>Extensión y profundidad del canal</vt:lpstr>
      <vt:lpstr>Diseño de canal</vt:lpstr>
      <vt:lpstr>Cobertura de canal  </vt:lpstr>
      <vt:lpstr>Elección de canal</vt:lpstr>
      <vt:lpstr>Canal directo e indirecto</vt:lpstr>
      <vt:lpstr>Canal vertical</vt:lpstr>
      <vt:lpstr>Criterios de elección de canal</vt:lpstr>
      <vt:lpstr>Precio</vt:lpstr>
      <vt:lpstr>Tener en cuenta</vt:lpstr>
      <vt:lpstr>Decisiones sobre Precios</vt:lpstr>
      <vt:lpstr>Elementos que influyen sobre  el precio</vt:lpstr>
      <vt:lpstr>Objetivos de una estrategia de precios</vt:lpstr>
      <vt:lpstr>Límites máximo y mínimo a los precios</vt:lpstr>
      <vt:lpstr>El precio desde la demanda</vt:lpstr>
      <vt:lpstr>Estrategia proactiva de precios</vt:lpstr>
      <vt:lpstr>Comunicación</vt:lpstr>
      <vt:lpstr>Herramientas de comunicación</vt:lpstr>
      <vt:lpstr>Objetivos comunicacionales</vt:lpstr>
      <vt:lpstr>Estrategia de comunicación</vt:lpstr>
      <vt:lpstr>Proceso de la comunicación</vt:lpstr>
      <vt:lpstr>Identificación del público meta</vt:lpstr>
      <vt:lpstr>Estados posibles del público meta</vt:lpstr>
      <vt:lpstr>Respuestas esperadas de la  comunicación publicitaria</vt:lpstr>
      <vt:lpstr>Elección del mensaje (AIDA)</vt:lpstr>
      <vt:lpstr>Elección de medios y soportes publicitarios</vt:lpstr>
      <vt:lpstr>Elección de medios y soportes publicitarios</vt:lpstr>
      <vt:lpstr>Estrategia de medios</vt:lpstr>
      <vt:lpstr>Tipos de publicidad</vt:lpstr>
      <vt:lpstr>Objetivos de la publicidad</vt:lpstr>
      <vt:lpstr>Efectos de la comunicación publicitaria</vt:lpstr>
      <vt:lpstr>Función de respuesta comunicativa</vt:lpstr>
      <vt:lpstr>Feedback</vt:lpstr>
      <vt:lpstr>Planificación publicitaria</vt:lpstr>
      <vt:lpstr>Control publicitario</vt:lpstr>
    </vt:vector>
  </TitlesOfParts>
  <Company>Luciana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PROYECTO DE NEGOCIOS</dc:title>
  <dc:creator>Luciana</dc:creator>
  <cp:lastModifiedBy>Ricardo Panza</cp:lastModifiedBy>
  <cp:revision>499</cp:revision>
  <cp:lastPrinted>1601-01-01T00:00:00Z</cp:lastPrinted>
  <dcterms:created xsi:type="dcterms:W3CDTF">2005-02-22T00:20:07Z</dcterms:created>
  <dcterms:modified xsi:type="dcterms:W3CDTF">2017-03-17T02:32:39Z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