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Default Extension="png" ContentType="image/png"/>
  <Default Extension="bin" ContentType="application/vnd.openxmlformats-officedocument.oleObject"/>
  <Override PartName="/ppt/diagrams/layout20.xml" ContentType="application/vnd.openxmlformats-officedocument.drawingml.diagram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Default Extension="vml" ContentType="application/vnd.openxmlformats-officedocument.vmlDrawing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wmf" ContentType="image/x-wmf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37"/>
  </p:notesMasterIdLst>
  <p:handoutMasterIdLst>
    <p:handoutMasterId r:id="rId38"/>
  </p:handoutMasterIdLst>
  <p:sldIdLst>
    <p:sldId id="850" r:id="rId2"/>
    <p:sldId id="941" r:id="rId3"/>
    <p:sldId id="928" r:id="rId4"/>
    <p:sldId id="1767" r:id="rId5"/>
    <p:sldId id="1240" r:id="rId6"/>
    <p:sldId id="1815" r:id="rId7"/>
    <p:sldId id="1661" r:id="rId8"/>
    <p:sldId id="1763" r:id="rId9"/>
    <p:sldId id="1662" r:id="rId10"/>
    <p:sldId id="1664" r:id="rId11"/>
    <p:sldId id="1786" r:id="rId12"/>
    <p:sldId id="1765" r:id="rId13"/>
    <p:sldId id="1766" r:id="rId14"/>
    <p:sldId id="1241" r:id="rId15"/>
    <p:sldId id="1819" r:id="rId16"/>
    <p:sldId id="1764" r:id="rId17"/>
    <p:sldId id="1768" r:id="rId18"/>
    <p:sldId id="1243" r:id="rId19"/>
    <p:sldId id="1247" r:id="rId20"/>
    <p:sldId id="1250" r:id="rId21"/>
    <p:sldId id="1816" r:id="rId22"/>
    <p:sldId id="1824" r:id="rId23"/>
    <p:sldId id="1817" r:id="rId24"/>
    <p:sldId id="1769" r:id="rId25"/>
    <p:sldId id="929" r:id="rId26"/>
    <p:sldId id="1018" r:id="rId27"/>
    <p:sldId id="1821" r:id="rId28"/>
    <p:sldId id="934" r:id="rId29"/>
    <p:sldId id="935" r:id="rId30"/>
    <p:sldId id="1822" r:id="rId31"/>
    <p:sldId id="936" r:id="rId32"/>
    <p:sldId id="1823" r:id="rId33"/>
    <p:sldId id="938" r:id="rId34"/>
    <p:sldId id="939" r:id="rId35"/>
    <p:sldId id="940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00"/>
    <a:srgbClr val="000000"/>
    <a:srgbClr val="B8B814"/>
    <a:srgbClr val="FFFF00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04" autoAdjust="0"/>
    <p:restoredTop sz="91250" autoAdjust="0"/>
  </p:normalViewPr>
  <p:slideViewPr>
    <p:cSldViewPr>
      <p:cViewPr>
        <p:scale>
          <a:sx n="62" d="100"/>
          <a:sy n="62" d="100"/>
        </p:scale>
        <p:origin x="-4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27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6"/>
    </p:cViewPr>
  </p:sorterViewPr>
  <p:notesViewPr>
    <p:cSldViewPr>
      <p:cViewPr varScale="1">
        <p:scale>
          <a:sx n="39" d="100"/>
          <a:sy n="39" d="100"/>
        </p:scale>
        <p:origin x="-15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5C448B-5DDE-4AF2-8649-9DFE90C5E3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3227579-01BF-4B84-8A7F-691ABD410A7A}">
      <dgm:prSet phldrT="[Texto]"/>
      <dgm:spPr/>
      <dgm:t>
        <a:bodyPr/>
        <a:lstStyle/>
        <a:p>
          <a:r>
            <a:rPr lang="es-AR" dirty="0" smtClean="0"/>
            <a:t>Conquista mercados existentes</a:t>
          </a:r>
          <a:endParaRPr lang="es-AR" dirty="0"/>
        </a:p>
      </dgm:t>
    </dgm:pt>
    <dgm:pt modelId="{DA0F84F3-659F-4DCC-BFE2-83A4F03F7F0A}" type="parTrans" cxnId="{18B57F41-5215-4ED0-A235-236F917E3775}">
      <dgm:prSet/>
      <dgm:spPr/>
      <dgm:t>
        <a:bodyPr/>
        <a:lstStyle/>
        <a:p>
          <a:endParaRPr lang="es-AR"/>
        </a:p>
      </dgm:t>
    </dgm:pt>
    <dgm:pt modelId="{BAD5FE8C-EF21-4E69-842C-5E60EEC8EAB1}" type="sibTrans" cxnId="{18B57F41-5215-4ED0-A235-236F917E3775}">
      <dgm:prSet/>
      <dgm:spPr/>
      <dgm:t>
        <a:bodyPr/>
        <a:lstStyle/>
        <a:p>
          <a:endParaRPr lang="es-AR"/>
        </a:p>
      </dgm:t>
    </dgm:pt>
    <dgm:pt modelId="{C0F1BBAE-3CA6-47CE-96CB-21FBEB6AE6D2}">
      <dgm:prSet phldrT="[Texto]"/>
      <dgm:spPr/>
      <dgm:t>
        <a:bodyPr/>
        <a:lstStyle/>
        <a:p>
          <a:endParaRPr lang="es-AR" dirty="0"/>
        </a:p>
      </dgm:t>
    </dgm:pt>
    <dgm:pt modelId="{2C1F0273-279C-48E8-96D1-186526376C63}" type="parTrans" cxnId="{2A1A3BDE-311A-4721-96D5-189D104FA849}">
      <dgm:prSet/>
      <dgm:spPr/>
      <dgm:t>
        <a:bodyPr/>
        <a:lstStyle/>
        <a:p>
          <a:endParaRPr lang="es-AR"/>
        </a:p>
      </dgm:t>
    </dgm:pt>
    <dgm:pt modelId="{5F713D18-7CEE-4243-A990-A66F1AB8B018}" type="sibTrans" cxnId="{2A1A3BDE-311A-4721-96D5-189D104FA849}">
      <dgm:prSet/>
      <dgm:spPr/>
      <dgm:t>
        <a:bodyPr/>
        <a:lstStyle/>
        <a:p>
          <a:endParaRPr lang="es-AR"/>
        </a:p>
      </dgm:t>
    </dgm:pt>
    <dgm:pt modelId="{8EC292BB-BEB2-4E6D-BA3E-B18A21982D1E}">
      <dgm:prSet phldrT="[Texto]"/>
      <dgm:spPr/>
      <dgm:t>
        <a:bodyPr/>
        <a:lstStyle/>
        <a:p>
          <a:r>
            <a:rPr lang="es-AR" dirty="0" smtClean="0"/>
            <a:t>Alcanza cuotas de mercado prefijadas</a:t>
          </a:r>
          <a:endParaRPr lang="es-AR" dirty="0"/>
        </a:p>
      </dgm:t>
    </dgm:pt>
    <dgm:pt modelId="{F5BA23B4-2D64-4A4E-9E2B-54899009F670}" type="parTrans" cxnId="{A6961582-B56F-4340-B4C6-186B6B26BCB7}">
      <dgm:prSet/>
      <dgm:spPr/>
      <dgm:t>
        <a:bodyPr/>
        <a:lstStyle/>
        <a:p>
          <a:endParaRPr lang="es-AR"/>
        </a:p>
      </dgm:t>
    </dgm:pt>
    <dgm:pt modelId="{BEBF309E-F808-4CB8-8705-FD2CDEA5C30B}" type="sibTrans" cxnId="{A6961582-B56F-4340-B4C6-186B6B26BCB7}">
      <dgm:prSet/>
      <dgm:spPr/>
      <dgm:t>
        <a:bodyPr/>
        <a:lstStyle/>
        <a:p>
          <a:endParaRPr lang="es-AR"/>
        </a:p>
      </dgm:t>
    </dgm:pt>
    <dgm:pt modelId="{F6F90C30-CA73-4803-9122-4D77B4AC82AA}">
      <dgm:prSet phldrT="[Texto]"/>
      <dgm:spPr/>
      <dgm:t>
        <a:bodyPr/>
        <a:lstStyle/>
        <a:p>
          <a:endParaRPr lang="es-AR" dirty="0"/>
        </a:p>
      </dgm:t>
    </dgm:pt>
    <dgm:pt modelId="{E4DAF600-1BFB-46E6-9E56-3B2903464373}" type="parTrans" cxnId="{1FE43F04-0BF1-4855-8AA8-A2F44C8DE600}">
      <dgm:prSet/>
      <dgm:spPr/>
      <dgm:t>
        <a:bodyPr/>
        <a:lstStyle/>
        <a:p>
          <a:endParaRPr lang="es-AR"/>
        </a:p>
      </dgm:t>
    </dgm:pt>
    <dgm:pt modelId="{830D05ED-BDDF-456D-BAAF-EDFA7CB8BC1E}" type="sibTrans" cxnId="{1FE43F04-0BF1-4855-8AA8-A2F44C8DE600}">
      <dgm:prSet/>
      <dgm:spPr/>
      <dgm:t>
        <a:bodyPr/>
        <a:lstStyle/>
        <a:p>
          <a:endParaRPr lang="es-AR"/>
        </a:p>
      </dgm:t>
    </dgm:pt>
    <dgm:pt modelId="{F8D40D88-5DA0-41DF-89E0-B482C17FF174}">
      <dgm:prSet phldrT="[Texto]"/>
      <dgm:spPr/>
      <dgm:t>
        <a:bodyPr/>
        <a:lstStyle/>
        <a:p>
          <a:r>
            <a:rPr lang="es-AR" dirty="0" smtClean="0"/>
            <a:t>Gestiona las 4 P</a:t>
          </a:r>
          <a:endParaRPr lang="es-AR" dirty="0"/>
        </a:p>
      </dgm:t>
    </dgm:pt>
    <dgm:pt modelId="{EEAA75D3-C2B0-412C-8DA5-5FBE3E29998A}" type="parTrans" cxnId="{1DD8A623-B0C6-455D-BA48-C732D1F5E311}">
      <dgm:prSet/>
      <dgm:spPr/>
      <dgm:t>
        <a:bodyPr/>
        <a:lstStyle/>
        <a:p>
          <a:endParaRPr lang="es-AR"/>
        </a:p>
      </dgm:t>
    </dgm:pt>
    <dgm:pt modelId="{C23D6CC1-70D8-404F-86AC-C6397F9028B6}" type="sibTrans" cxnId="{1DD8A623-B0C6-455D-BA48-C732D1F5E311}">
      <dgm:prSet/>
      <dgm:spPr/>
      <dgm:t>
        <a:bodyPr/>
        <a:lstStyle/>
        <a:p>
          <a:endParaRPr lang="es-AR"/>
        </a:p>
      </dgm:t>
    </dgm:pt>
    <dgm:pt modelId="{3C742272-B4B6-4F89-AD1D-BFE4A1951737}">
      <dgm:prSet phldrT="[Texto]"/>
      <dgm:spPr/>
      <dgm:t>
        <a:bodyPr/>
        <a:lstStyle/>
        <a:p>
          <a:r>
            <a:rPr lang="es-AR" dirty="0" smtClean="0"/>
            <a:t>Se ciñe a un presupuesto de marketing</a:t>
          </a:r>
          <a:endParaRPr lang="es-AR" dirty="0"/>
        </a:p>
      </dgm:t>
    </dgm:pt>
    <dgm:pt modelId="{45109220-4383-4F72-98BB-8410E0375D03}" type="parTrans" cxnId="{5B0C46D7-47DE-4B12-9DBD-FDFA4DFFBEC3}">
      <dgm:prSet/>
      <dgm:spPr/>
      <dgm:t>
        <a:bodyPr/>
        <a:lstStyle/>
        <a:p>
          <a:endParaRPr lang="es-AR"/>
        </a:p>
      </dgm:t>
    </dgm:pt>
    <dgm:pt modelId="{FC81B89A-2AAB-47EB-81BC-A89FB9D1E807}" type="sibTrans" cxnId="{5B0C46D7-47DE-4B12-9DBD-FDFA4DFFBEC3}">
      <dgm:prSet/>
      <dgm:spPr/>
      <dgm:t>
        <a:bodyPr/>
        <a:lstStyle/>
        <a:p>
          <a:endParaRPr lang="es-AR"/>
        </a:p>
      </dgm:t>
    </dgm:pt>
    <dgm:pt modelId="{A5242A48-8C8F-4409-A556-56977D0EEB3E}">
      <dgm:prSet phldrT="[Texto]"/>
      <dgm:spPr/>
      <dgm:t>
        <a:bodyPr/>
        <a:lstStyle/>
        <a:p>
          <a:endParaRPr lang="es-AR" dirty="0"/>
        </a:p>
      </dgm:t>
    </dgm:pt>
    <dgm:pt modelId="{3D267A81-1E6A-4E16-A8C0-4A82CCD8B06D}" type="parTrans" cxnId="{DD573993-BFDC-4372-9728-70559AC7FDF6}">
      <dgm:prSet/>
      <dgm:spPr/>
      <dgm:t>
        <a:bodyPr/>
        <a:lstStyle/>
        <a:p>
          <a:endParaRPr lang="es-AR"/>
        </a:p>
      </dgm:t>
    </dgm:pt>
    <dgm:pt modelId="{3D479ED6-B096-4360-8C28-BE92068D6CFB}" type="sibTrans" cxnId="{DD573993-BFDC-4372-9728-70559AC7FDF6}">
      <dgm:prSet/>
      <dgm:spPr/>
      <dgm:t>
        <a:bodyPr/>
        <a:lstStyle/>
        <a:p>
          <a:endParaRPr lang="es-AR"/>
        </a:p>
      </dgm:t>
    </dgm:pt>
    <dgm:pt modelId="{BCC3A648-D690-453A-9BA9-F5235AB6FFE1}">
      <dgm:prSet phldrT="[Texto]"/>
      <dgm:spPr/>
      <dgm:t>
        <a:bodyPr/>
        <a:lstStyle/>
        <a:p>
          <a:r>
            <a:rPr lang="es-AR" dirty="0" smtClean="0"/>
            <a:t>PLAN DE MARKETING</a:t>
          </a:r>
          <a:endParaRPr lang="es-AR" dirty="0"/>
        </a:p>
      </dgm:t>
    </dgm:pt>
    <dgm:pt modelId="{C244A02F-840E-4214-A0FB-985637F5DDC1}" type="parTrans" cxnId="{5D668165-87E6-44BC-B0AC-B6552DAA40CB}">
      <dgm:prSet/>
      <dgm:spPr/>
      <dgm:t>
        <a:bodyPr/>
        <a:lstStyle/>
        <a:p>
          <a:endParaRPr lang="es-AR"/>
        </a:p>
      </dgm:t>
    </dgm:pt>
    <dgm:pt modelId="{0CB5DA3B-0D92-499D-98AF-B3EB48F6C665}" type="sibTrans" cxnId="{5D668165-87E6-44BC-B0AC-B6552DAA40CB}">
      <dgm:prSet/>
      <dgm:spPr/>
      <dgm:t>
        <a:bodyPr/>
        <a:lstStyle/>
        <a:p>
          <a:endParaRPr lang="es-AR"/>
        </a:p>
      </dgm:t>
    </dgm:pt>
    <dgm:pt modelId="{6535F7D2-D077-49DF-AE1D-94043E322054}">
      <dgm:prSet phldrT="[Texto]"/>
      <dgm:spPr/>
      <dgm:t>
        <a:bodyPr/>
        <a:lstStyle/>
        <a:p>
          <a:endParaRPr lang="es-AR" dirty="0"/>
        </a:p>
      </dgm:t>
    </dgm:pt>
    <dgm:pt modelId="{5B1F4802-9986-4F0C-AD15-530057B245FD}" type="parTrans" cxnId="{B8B9CFE7-965A-49D8-A90E-CA7A75F91B97}">
      <dgm:prSet/>
      <dgm:spPr/>
      <dgm:t>
        <a:bodyPr/>
        <a:lstStyle/>
        <a:p>
          <a:endParaRPr lang="es-AR"/>
        </a:p>
      </dgm:t>
    </dgm:pt>
    <dgm:pt modelId="{10F4A3DA-4214-4A51-B7EB-EC343AC90F8D}" type="sibTrans" cxnId="{B8B9CFE7-965A-49D8-A90E-CA7A75F91B97}">
      <dgm:prSet/>
      <dgm:spPr/>
      <dgm:t>
        <a:bodyPr/>
        <a:lstStyle/>
        <a:p>
          <a:endParaRPr lang="es-AR"/>
        </a:p>
      </dgm:t>
    </dgm:pt>
    <dgm:pt modelId="{207F2DA4-7E07-460B-B820-13913488EC9B}">
      <dgm:prSet phldrT="[Texto]"/>
      <dgm:spPr/>
      <dgm:t>
        <a:bodyPr/>
        <a:lstStyle/>
        <a:p>
          <a:r>
            <a:rPr lang="es-AR" dirty="0" smtClean="0"/>
            <a:t>Objetivos – Metas – Estrategias – Acciones - Presupuesto</a:t>
          </a:r>
          <a:endParaRPr lang="es-AR" dirty="0"/>
        </a:p>
      </dgm:t>
    </dgm:pt>
    <dgm:pt modelId="{04E08BB6-501B-4996-B43E-C20EF7C9986D}" type="parTrans" cxnId="{E77A7A13-4599-428D-9601-2B480E35A138}">
      <dgm:prSet/>
      <dgm:spPr/>
      <dgm:t>
        <a:bodyPr/>
        <a:lstStyle/>
        <a:p>
          <a:endParaRPr lang="es-AR"/>
        </a:p>
      </dgm:t>
    </dgm:pt>
    <dgm:pt modelId="{112291A4-3E49-4B01-8A88-3F62B0A571C7}" type="sibTrans" cxnId="{E77A7A13-4599-428D-9601-2B480E35A138}">
      <dgm:prSet/>
      <dgm:spPr/>
      <dgm:t>
        <a:bodyPr/>
        <a:lstStyle/>
        <a:p>
          <a:endParaRPr lang="es-AR"/>
        </a:p>
      </dgm:t>
    </dgm:pt>
    <dgm:pt modelId="{0F8A81C2-2FEB-4C88-8F2B-B8C3695D5BA4}">
      <dgm:prSet phldrT="[Texto]"/>
      <dgm:spPr/>
      <dgm:t>
        <a:bodyPr/>
        <a:lstStyle/>
        <a:p>
          <a:endParaRPr lang="es-AR" dirty="0"/>
        </a:p>
      </dgm:t>
    </dgm:pt>
    <dgm:pt modelId="{837ADB41-1120-4ED7-AC79-276BDC4E14EA}" type="parTrans" cxnId="{4BBF3A97-4CAE-4D1F-8017-0B8221EE2EBA}">
      <dgm:prSet/>
      <dgm:spPr/>
      <dgm:t>
        <a:bodyPr/>
        <a:lstStyle/>
        <a:p>
          <a:endParaRPr lang="es-AR"/>
        </a:p>
      </dgm:t>
    </dgm:pt>
    <dgm:pt modelId="{9C32C85C-B881-420D-B79A-7BC1B2BF3367}" type="sibTrans" cxnId="{4BBF3A97-4CAE-4D1F-8017-0B8221EE2EBA}">
      <dgm:prSet/>
      <dgm:spPr/>
      <dgm:t>
        <a:bodyPr/>
        <a:lstStyle/>
        <a:p>
          <a:endParaRPr lang="es-AR"/>
        </a:p>
      </dgm:t>
    </dgm:pt>
    <dgm:pt modelId="{C781E983-DD49-4379-A144-A3F802FEECA7}" type="pres">
      <dgm:prSet presAssocID="{585C448B-5DDE-4AF2-8649-9DFE90C5E3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24C7395-8F75-415B-834D-A1BA5D32D75F}" type="pres">
      <dgm:prSet presAssocID="{D3227579-01BF-4B84-8A7F-691ABD410A7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D6B9BCF-6A66-4B16-B0E3-69192D17F5D6}" type="pres">
      <dgm:prSet presAssocID="{D3227579-01BF-4B84-8A7F-691ABD410A7A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00AB8B0-DA89-44E2-8EC1-173028E38A97}" type="pres">
      <dgm:prSet presAssocID="{8EC292BB-BEB2-4E6D-BA3E-B18A21982D1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4B2E96A-2D4E-4670-BBC9-E3E7ABFED318}" type="pres">
      <dgm:prSet presAssocID="{8EC292BB-BEB2-4E6D-BA3E-B18A21982D1E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1FF8D06-4D2E-44EE-8123-75EDBC66CC07}" type="pres">
      <dgm:prSet presAssocID="{F8D40D88-5DA0-41DF-89E0-B482C17FF17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B97AFEA-1FF1-42AD-A878-0336C6B30488}" type="pres">
      <dgm:prSet presAssocID="{F8D40D88-5DA0-41DF-89E0-B482C17FF174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1C11C2F-9B01-468E-A7D1-3CBDEEB621AD}" type="pres">
      <dgm:prSet presAssocID="{3C742272-B4B6-4F89-AD1D-BFE4A195173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6CEE17A-2E71-4BA1-ABD7-4FC360F44EBA}" type="pres">
      <dgm:prSet presAssocID="{3C742272-B4B6-4F89-AD1D-BFE4A1951737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53C8BE5-A23E-4426-B6A8-C7A1C235F26A}" type="pres">
      <dgm:prSet presAssocID="{BCC3A648-D690-453A-9BA9-F5235AB6FFE1}" presName="parentText" presStyleLbl="node1" presStyleIdx="4" presStyleCnt="5" custLinFactNeighborY="2224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85E0FCC-173B-40F9-8612-44F16B70C724}" type="pres">
      <dgm:prSet presAssocID="{BCC3A648-D690-453A-9BA9-F5235AB6FFE1}" presName="childText" presStyleLbl="revTx" presStyleIdx="4" presStyleCnt="5" custLinFactNeighborX="114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D668165-87E6-44BC-B0AC-B6552DAA40CB}" srcId="{585C448B-5DDE-4AF2-8649-9DFE90C5E39C}" destId="{BCC3A648-D690-453A-9BA9-F5235AB6FFE1}" srcOrd="4" destOrd="0" parTransId="{C244A02F-840E-4214-A0FB-985637F5DDC1}" sibTransId="{0CB5DA3B-0D92-499D-98AF-B3EB48F6C665}"/>
    <dgm:cxn modelId="{380E42F3-95E5-486E-8AD4-B9C2195D1010}" type="presOf" srcId="{6535F7D2-D077-49DF-AE1D-94043E322054}" destId="{BB97AFEA-1FF1-42AD-A878-0336C6B30488}" srcOrd="0" destOrd="0" presId="urn:microsoft.com/office/officeart/2005/8/layout/vList2"/>
    <dgm:cxn modelId="{6ADD0912-5AF8-472A-B251-7D6F995E5C27}" type="presOf" srcId="{8EC292BB-BEB2-4E6D-BA3E-B18A21982D1E}" destId="{B00AB8B0-DA89-44E2-8EC1-173028E38A97}" srcOrd="0" destOrd="0" presId="urn:microsoft.com/office/officeart/2005/8/layout/vList2"/>
    <dgm:cxn modelId="{5B0C46D7-47DE-4B12-9DBD-FDFA4DFFBEC3}" srcId="{585C448B-5DDE-4AF2-8649-9DFE90C5E39C}" destId="{3C742272-B4B6-4F89-AD1D-BFE4A1951737}" srcOrd="3" destOrd="0" parTransId="{45109220-4383-4F72-98BB-8410E0375D03}" sibTransId="{FC81B89A-2AAB-47EB-81BC-A89FB9D1E807}"/>
    <dgm:cxn modelId="{5C026308-FDB2-4932-86DF-952EA7290FFB}" type="presOf" srcId="{207F2DA4-7E07-460B-B820-13913488EC9B}" destId="{085E0FCC-173B-40F9-8612-44F16B70C724}" srcOrd="0" destOrd="1" presId="urn:microsoft.com/office/officeart/2005/8/layout/vList2"/>
    <dgm:cxn modelId="{B9C12908-0AB2-493B-93E4-2BA998F72FF0}" type="presOf" srcId="{D3227579-01BF-4B84-8A7F-691ABD410A7A}" destId="{624C7395-8F75-415B-834D-A1BA5D32D75F}" srcOrd="0" destOrd="0" presId="urn:microsoft.com/office/officeart/2005/8/layout/vList2"/>
    <dgm:cxn modelId="{B8B9CFE7-965A-49D8-A90E-CA7A75F91B97}" srcId="{F8D40D88-5DA0-41DF-89E0-B482C17FF174}" destId="{6535F7D2-D077-49DF-AE1D-94043E322054}" srcOrd="0" destOrd="0" parTransId="{5B1F4802-9986-4F0C-AD15-530057B245FD}" sibTransId="{10F4A3DA-4214-4A51-B7EB-EC343AC90F8D}"/>
    <dgm:cxn modelId="{18B57F41-5215-4ED0-A235-236F917E3775}" srcId="{585C448B-5DDE-4AF2-8649-9DFE90C5E39C}" destId="{D3227579-01BF-4B84-8A7F-691ABD410A7A}" srcOrd="0" destOrd="0" parTransId="{DA0F84F3-659F-4DCC-BFE2-83A4F03F7F0A}" sibTransId="{BAD5FE8C-EF21-4E69-842C-5E60EEC8EAB1}"/>
    <dgm:cxn modelId="{14B2F1C1-A895-4EC0-9561-7C7BB0EAF391}" type="presOf" srcId="{A5242A48-8C8F-4409-A556-56977D0EEB3E}" destId="{86CEE17A-2E71-4BA1-ABD7-4FC360F44EBA}" srcOrd="0" destOrd="0" presId="urn:microsoft.com/office/officeart/2005/8/layout/vList2"/>
    <dgm:cxn modelId="{5850686C-191A-4BDD-BF33-D98E2A75E4F7}" type="presOf" srcId="{0F8A81C2-2FEB-4C88-8F2B-B8C3695D5BA4}" destId="{085E0FCC-173B-40F9-8612-44F16B70C724}" srcOrd="0" destOrd="0" presId="urn:microsoft.com/office/officeart/2005/8/layout/vList2"/>
    <dgm:cxn modelId="{1DD8A623-B0C6-455D-BA48-C732D1F5E311}" srcId="{585C448B-5DDE-4AF2-8649-9DFE90C5E39C}" destId="{F8D40D88-5DA0-41DF-89E0-B482C17FF174}" srcOrd="2" destOrd="0" parTransId="{EEAA75D3-C2B0-412C-8DA5-5FBE3E29998A}" sibTransId="{C23D6CC1-70D8-404F-86AC-C6397F9028B6}"/>
    <dgm:cxn modelId="{7C2CC8A5-9735-4356-B678-7D8E08F1C00B}" type="presOf" srcId="{F6F90C30-CA73-4803-9122-4D77B4AC82AA}" destId="{D4B2E96A-2D4E-4670-BBC9-E3E7ABFED318}" srcOrd="0" destOrd="0" presId="urn:microsoft.com/office/officeart/2005/8/layout/vList2"/>
    <dgm:cxn modelId="{77971EE1-1BF3-4142-9274-266D1EE289E2}" type="presOf" srcId="{3C742272-B4B6-4F89-AD1D-BFE4A1951737}" destId="{41C11C2F-9B01-468E-A7D1-3CBDEEB621AD}" srcOrd="0" destOrd="0" presId="urn:microsoft.com/office/officeart/2005/8/layout/vList2"/>
    <dgm:cxn modelId="{2A1A3BDE-311A-4721-96D5-189D104FA849}" srcId="{D3227579-01BF-4B84-8A7F-691ABD410A7A}" destId="{C0F1BBAE-3CA6-47CE-96CB-21FBEB6AE6D2}" srcOrd="0" destOrd="0" parTransId="{2C1F0273-279C-48E8-96D1-186526376C63}" sibTransId="{5F713D18-7CEE-4243-A990-A66F1AB8B018}"/>
    <dgm:cxn modelId="{1FE43F04-0BF1-4855-8AA8-A2F44C8DE600}" srcId="{8EC292BB-BEB2-4E6D-BA3E-B18A21982D1E}" destId="{F6F90C30-CA73-4803-9122-4D77B4AC82AA}" srcOrd="0" destOrd="0" parTransId="{E4DAF600-1BFB-46E6-9E56-3B2903464373}" sibTransId="{830D05ED-BDDF-456D-BAAF-EDFA7CB8BC1E}"/>
    <dgm:cxn modelId="{6F7E5CC1-7A60-48A0-8F90-41D5CE4AD1EF}" type="presOf" srcId="{F8D40D88-5DA0-41DF-89E0-B482C17FF174}" destId="{21FF8D06-4D2E-44EE-8123-75EDBC66CC07}" srcOrd="0" destOrd="0" presId="urn:microsoft.com/office/officeart/2005/8/layout/vList2"/>
    <dgm:cxn modelId="{AB82D8B3-3904-4D2E-AF79-13DEC381CC69}" type="presOf" srcId="{BCC3A648-D690-453A-9BA9-F5235AB6FFE1}" destId="{853C8BE5-A23E-4426-B6A8-C7A1C235F26A}" srcOrd="0" destOrd="0" presId="urn:microsoft.com/office/officeart/2005/8/layout/vList2"/>
    <dgm:cxn modelId="{B63709B9-8D96-4B9A-8A76-D246D7651D8C}" type="presOf" srcId="{C0F1BBAE-3CA6-47CE-96CB-21FBEB6AE6D2}" destId="{8D6B9BCF-6A66-4B16-B0E3-69192D17F5D6}" srcOrd="0" destOrd="0" presId="urn:microsoft.com/office/officeart/2005/8/layout/vList2"/>
    <dgm:cxn modelId="{DD573993-BFDC-4372-9728-70559AC7FDF6}" srcId="{3C742272-B4B6-4F89-AD1D-BFE4A1951737}" destId="{A5242A48-8C8F-4409-A556-56977D0EEB3E}" srcOrd="0" destOrd="0" parTransId="{3D267A81-1E6A-4E16-A8C0-4A82CCD8B06D}" sibTransId="{3D479ED6-B096-4360-8C28-BE92068D6CFB}"/>
    <dgm:cxn modelId="{A6961582-B56F-4340-B4C6-186B6B26BCB7}" srcId="{585C448B-5DDE-4AF2-8649-9DFE90C5E39C}" destId="{8EC292BB-BEB2-4E6D-BA3E-B18A21982D1E}" srcOrd="1" destOrd="0" parTransId="{F5BA23B4-2D64-4A4E-9E2B-54899009F670}" sibTransId="{BEBF309E-F808-4CB8-8705-FD2CDEA5C30B}"/>
    <dgm:cxn modelId="{E77A7A13-4599-428D-9601-2B480E35A138}" srcId="{BCC3A648-D690-453A-9BA9-F5235AB6FFE1}" destId="{207F2DA4-7E07-460B-B820-13913488EC9B}" srcOrd="1" destOrd="0" parTransId="{04E08BB6-501B-4996-B43E-C20EF7C9986D}" sibTransId="{112291A4-3E49-4B01-8A88-3F62B0A571C7}"/>
    <dgm:cxn modelId="{494687EE-A9E8-4CF9-861A-CD1BA9B993EE}" type="presOf" srcId="{585C448B-5DDE-4AF2-8649-9DFE90C5E39C}" destId="{C781E983-DD49-4379-A144-A3F802FEECA7}" srcOrd="0" destOrd="0" presId="urn:microsoft.com/office/officeart/2005/8/layout/vList2"/>
    <dgm:cxn modelId="{4BBF3A97-4CAE-4D1F-8017-0B8221EE2EBA}" srcId="{BCC3A648-D690-453A-9BA9-F5235AB6FFE1}" destId="{0F8A81C2-2FEB-4C88-8F2B-B8C3695D5BA4}" srcOrd="0" destOrd="0" parTransId="{837ADB41-1120-4ED7-AC79-276BDC4E14EA}" sibTransId="{9C32C85C-B881-420D-B79A-7BC1B2BF3367}"/>
    <dgm:cxn modelId="{802A630A-F1FB-4B02-90CC-4470B6539A70}" type="presParOf" srcId="{C781E983-DD49-4379-A144-A3F802FEECA7}" destId="{624C7395-8F75-415B-834D-A1BA5D32D75F}" srcOrd="0" destOrd="0" presId="urn:microsoft.com/office/officeart/2005/8/layout/vList2"/>
    <dgm:cxn modelId="{49A1A6EF-FEFB-4935-B403-1BAAD4384C1F}" type="presParOf" srcId="{C781E983-DD49-4379-A144-A3F802FEECA7}" destId="{8D6B9BCF-6A66-4B16-B0E3-69192D17F5D6}" srcOrd="1" destOrd="0" presId="urn:microsoft.com/office/officeart/2005/8/layout/vList2"/>
    <dgm:cxn modelId="{CDF025A3-0447-463F-BBDB-6F5EB5EA1152}" type="presParOf" srcId="{C781E983-DD49-4379-A144-A3F802FEECA7}" destId="{B00AB8B0-DA89-44E2-8EC1-173028E38A97}" srcOrd="2" destOrd="0" presId="urn:microsoft.com/office/officeart/2005/8/layout/vList2"/>
    <dgm:cxn modelId="{A0A5977A-2F97-48FC-AFDB-CC95687EB902}" type="presParOf" srcId="{C781E983-DD49-4379-A144-A3F802FEECA7}" destId="{D4B2E96A-2D4E-4670-BBC9-E3E7ABFED318}" srcOrd="3" destOrd="0" presId="urn:microsoft.com/office/officeart/2005/8/layout/vList2"/>
    <dgm:cxn modelId="{AE668A52-EFAE-41CC-A70B-037D0A8F7B66}" type="presParOf" srcId="{C781E983-DD49-4379-A144-A3F802FEECA7}" destId="{21FF8D06-4D2E-44EE-8123-75EDBC66CC07}" srcOrd="4" destOrd="0" presId="urn:microsoft.com/office/officeart/2005/8/layout/vList2"/>
    <dgm:cxn modelId="{070D6F04-6EBC-435C-A042-28F7EBCC3728}" type="presParOf" srcId="{C781E983-DD49-4379-A144-A3F802FEECA7}" destId="{BB97AFEA-1FF1-42AD-A878-0336C6B30488}" srcOrd="5" destOrd="0" presId="urn:microsoft.com/office/officeart/2005/8/layout/vList2"/>
    <dgm:cxn modelId="{ECECB98A-753A-434C-9F41-39EC840C4D79}" type="presParOf" srcId="{C781E983-DD49-4379-A144-A3F802FEECA7}" destId="{41C11C2F-9B01-468E-A7D1-3CBDEEB621AD}" srcOrd="6" destOrd="0" presId="urn:microsoft.com/office/officeart/2005/8/layout/vList2"/>
    <dgm:cxn modelId="{4AE7BB58-1FE5-43C8-91D0-EA26252235BB}" type="presParOf" srcId="{C781E983-DD49-4379-A144-A3F802FEECA7}" destId="{86CEE17A-2E71-4BA1-ABD7-4FC360F44EBA}" srcOrd="7" destOrd="0" presId="urn:microsoft.com/office/officeart/2005/8/layout/vList2"/>
    <dgm:cxn modelId="{E0A84BCC-5B97-40E6-8FE2-70CA32C90F70}" type="presParOf" srcId="{C781E983-DD49-4379-A144-A3F802FEECA7}" destId="{853C8BE5-A23E-4426-B6A8-C7A1C235F26A}" srcOrd="8" destOrd="0" presId="urn:microsoft.com/office/officeart/2005/8/layout/vList2"/>
    <dgm:cxn modelId="{56BA48F7-D114-49E8-B618-7E13469D7A8B}" type="presParOf" srcId="{C781E983-DD49-4379-A144-A3F802FEECA7}" destId="{085E0FCC-173B-40F9-8612-44F16B70C724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1426B78-5F23-4038-B18C-9179860A882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981B700-4717-49E2-A8A9-CFC4AFF6EC6A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dirty="0" smtClean="0"/>
            <a:t>Asegura la toma de decisiones comerciales sistemáticas</a:t>
          </a:r>
          <a:endParaRPr lang="es-AR" dirty="0"/>
        </a:p>
      </dgm:t>
    </dgm:pt>
    <dgm:pt modelId="{25CD6D14-6088-427F-92DD-9CDAAA7D818A}" type="parTrans" cxnId="{940E06D0-B6E5-4F19-9956-BECB67D5AFD5}">
      <dgm:prSet/>
      <dgm:spPr/>
      <dgm:t>
        <a:bodyPr/>
        <a:lstStyle/>
        <a:p>
          <a:endParaRPr lang="es-AR"/>
        </a:p>
      </dgm:t>
    </dgm:pt>
    <dgm:pt modelId="{14ED0A44-4A6F-44C9-8E79-C056722A07DB}" type="sibTrans" cxnId="{940E06D0-B6E5-4F19-9956-BECB67D5AFD5}">
      <dgm:prSet/>
      <dgm:spPr/>
      <dgm:t>
        <a:bodyPr/>
        <a:lstStyle/>
        <a:p>
          <a:endParaRPr lang="es-AR"/>
        </a:p>
      </dgm:t>
    </dgm:pt>
    <dgm:pt modelId="{78105692-1F8C-4DC0-A2D4-DD83F0EC748B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dirty="0" smtClean="0"/>
            <a:t>Obliga a generar un programa de acciones consistentes con el plan</a:t>
          </a:r>
          <a:endParaRPr lang="es-AR" dirty="0"/>
        </a:p>
      </dgm:t>
    </dgm:pt>
    <dgm:pt modelId="{6F64B982-4AEF-4C6D-A320-0E6D5D68B02F}" type="parTrans" cxnId="{A4FF8294-3E23-4D13-8F4A-E93010345097}">
      <dgm:prSet/>
      <dgm:spPr/>
      <dgm:t>
        <a:bodyPr/>
        <a:lstStyle/>
        <a:p>
          <a:endParaRPr lang="es-AR"/>
        </a:p>
      </dgm:t>
    </dgm:pt>
    <dgm:pt modelId="{7000D823-3F27-4961-9F5A-2A1377529229}" type="sibTrans" cxnId="{A4FF8294-3E23-4D13-8F4A-E93010345097}">
      <dgm:prSet/>
      <dgm:spPr/>
      <dgm:t>
        <a:bodyPr/>
        <a:lstStyle/>
        <a:p>
          <a:endParaRPr lang="es-AR"/>
        </a:p>
      </dgm:t>
    </dgm:pt>
    <dgm:pt modelId="{A3A8B89A-12DF-4DEB-B65E-C68392F679D4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dirty="0" smtClean="0"/>
            <a:t>Favorece la descentralización corporativa y del marketing</a:t>
          </a:r>
          <a:endParaRPr lang="es-AR" dirty="0"/>
        </a:p>
      </dgm:t>
    </dgm:pt>
    <dgm:pt modelId="{357247C9-3EAC-4882-8703-5E79F707A06F}" type="parTrans" cxnId="{F12D6729-0D5A-40BF-9386-7796EFF38570}">
      <dgm:prSet/>
      <dgm:spPr/>
      <dgm:t>
        <a:bodyPr/>
        <a:lstStyle/>
        <a:p>
          <a:endParaRPr lang="es-AR"/>
        </a:p>
      </dgm:t>
    </dgm:pt>
    <dgm:pt modelId="{C3D02956-F019-4487-99B5-5116801FC641}" type="sibTrans" cxnId="{F12D6729-0D5A-40BF-9386-7796EFF38570}">
      <dgm:prSet/>
      <dgm:spPr/>
      <dgm:t>
        <a:bodyPr/>
        <a:lstStyle/>
        <a:p>
          <a:endParaRPr lang="es-AR"/>
        </a:p>
      </dgm:t>
    </dgm:pt>
    <dgm:pt modelId="{C73F4330-E588-4A1D-AE3A-F9EA3FC52A3B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dirty="0" smtClean="0"/>
            <a:t>Fomenta la colaboración entre diferentes áreas de la empresa</a:t>
          </a:r>
          <a:endParaRPr lang="es-AR" dirty="0"/>
        </a:p>
      </dgm:t>
    </dgm:pt>
    <dgm:pt modelId="{9FADB9AF-EEBC-40EF-8FCE-707A178D06CD}" type="parTrans" cxnId="{88F5E392-2835-425D-8E18-9B19E74DC393}">
      <dgm:prSet/>
      <dgm:spPr/>
      <dgm:t>
        <a:bodyPr/>
        <a:lstStyle/>
        <a:p>
          <a:endParaRPr lang="es-AR"/>
        </a:p>
      </dgm:t>
    </dgm:pt>
    <dgm:pt modelId="{456D69D4-0E81-436E-AE6B-FB81B39F2438}" type="sibTrans" cxnId="{88F5E392-2835-425D-8E18-9B19E74DC393}">
      <dgm:prSet/>
      <dgm:spPr/>
      <dgm:t>
        <a:bodyPr/>
        <a:lstStyle/>
        <a:p>
          <a:endParaRPr lang="es-AR"/>
        </a:p>
      </dgm:t>
    </dgm:pt>
    <dgm:pt modelId="{EB5D9490-DB3F-4D47-98FD-61E33A1EA952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dirty="0" smtClean="0"/>
            <a:t>Brinda elementos para el seguimiento de la actividad comercial</a:t>
          </a:r>
          <a:endParaRPr lang="es-AR" dirty="0"/>
        </a:p>
      </dgm:t>
    </dgm:pt>
    <dgm:pt modelId="{FA273F38-A0C4-42DF-952D-6948712BBC9A}" type="parTrans" cxnId="{1EC94546-DC0D-41CD-B615-51B0D82F83FF}">
      <dgm:prSet/>
      <dgm:spPr/>
    </dgm:pt>
    <dgm:pt modelId="{F8C103C5-8F76-4D71-8529-E05EC8452BC7}" type="sibTrans" cxnId="{1EC94546-DC0D-41CD-B615-51B0D82F83FF}">
      <dgm:prSet/>
      <dgm:spPr/>
    </dgm:pt>
    <dgm:pt modelId="{1D2A9EF4-2A37-4979-8E46-FCF2204CE37C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dirty="0" smtClean="0"/>
            <a:t>Asegura a la empresa un historial de planes previos</a:t>
          </a:r>
          <a:endParaRPr lang="es-AR" dirty="0"/>
        </a:p>
      </dgm:t>
    </dgm:pt>
    <dgm:pt modelId="{2A64FC12-8E7D-4455-BC7D-C0ECC7E62F77}" type="parTrans" cxnId="{335823F9-D6FA-4FC6-85F2-30D3D067E853}">
      <dgm:prSet/>
      <dgm:spPr/>
    </dgm:pt>
    <dgm:pt modelId="{E113D8AD-2AAB-4A48-9A33-8A36AA98B953}" type="sibTrans" cxnId="{335823F9-D6FA-4FC6-85F2-30D3D067E853}">
      <dgm:prSet/>
      <dgm:spPr/>
    </dgm:pt>
    <dgm:pt modelId="{04029D63-ADA8-4ACC-9257-D4F551BA2C96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dirty="0" smtClean="0"/>
            <a:t>Actúa como puente entre el Plan corporativo y el Plan de gestión anual</a:t>
          </a:r>
          <a:endParaRPr lang="es-AR" dirty="0"/>
        </a:p>
      </dgm:t>
    </dgm:pt>
    <dgm:pt modelId="{63F63B63-A43E-4B1C-B8BC-A1FBE582BDDF}" type="parTrans" cxnId="{98A31EDC-7767-4089-8FD7-DB42199703A2}">
      <dgm:prSet/>
      <dgm:spPr/>
    </dgm:pt>
    <dgm:pt modelId="{43AA4F7D-A6FD-4B68-9A51-88842A232719}" type="sibTrans" cxnId="{98A31EDC-7767-4089-8FD7-DB42199703A2}">
      <dgm:prSet/>
      <dgm:spPr/>
    </dgm:pt>
    <dgm:pt modelId="{C28F2FCE-AF58-429D-AD98-BB90A2D0CA46}" type="pres">
      <dgm:prSet presAssocID="{11426B78-5F23-4038-B18C-9179860A88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2C392B7-C66F-4501-88E4-2851BEEAEF25}" type="pres">
      <dgm:prSet presAssocID="{8981B700-4717-49E2-A8A9-CFC4AFF6EC6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809D5FC-0DAA-4BB0-BD71-BF337300FABD}" type="pres">
      <dgm:prSet presAssocID="{14ED0A44-4A6F-44C9-8E79-C056722A07DB}" presName="spacer" presStyleCnt="0"/>
      <dgm:spPr/>
    </dgm:pt>
    <dgm:pt modelId="{B8B9327A-16EB-4931-A69C-FB5CC48353FA}" type="pres">
      <dgm:prSet presAssocID="{78105692-1F8C-4DC0-A2D4-DD83F0EC748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E9CC2EC-0F2E-4DF9-ACA5-254295292A25}" type="pres">
      <dgm:prSet presAssocID="{7000D823-3F27-4961-9F5A-2A1377529229}" presName="spacer" presStyleCnt="0"/>
      <dgm:spPr/>
    </dgm:pt>
    <dgm:pt modelId="{9D7FB539-65BF-4C98-BEF5-7618F74583E4}" type="pres">
      <dgm:prSet presAssocID="{A3A8B89A-12DF-4DEB-B65E-C68392F679D4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B1341D7-C25F-4201-86B0-9A6989DC2177}" type="pres">
      <dgm:prSet presAssocID="{C3D02956-F019-4487-99B5-5116801FC641}" presName="spacer" presStyleCnt="0"/>
      <dgm:spPr/>
    </dgm:pt>
    <dgm:pt modelId="{06F06A39-AD48-4C9A-AB6B-021DB2ACDC23}" type="pres">
      <dgm:prSet presAssocID="{C73F4330-E588-4A1D-AE3A-F9EA3FC52A3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BDCF034-0CD6-418A-8B5F-AD381A0DB0C7}" type="pres">
      <dgm:prSet presAssocID="{456D69D4-0E81-436E-AE6B-FB81B39F2438}" presName="spacer" presStyleCnt="0"/>
      <dgm:spPr/>
    </dgm:pt>
    <dgm:pt modelId="{9EEC27FE-EB65-4D43-AB2C-D27DA41DEDA1}" type="pres">
      <dgm:prSet presAssocID="{EB5D9490-DB3F-4D47-98FD-61E33A1EA95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8A86E16-1E0D-403E-A455-BC7B9ED3F02E}" type="pres">
      <dgm:prSet presAssocID="{F8C103C5-8F76-4D71-8529-E05EC8452BC7}" presName="spacer" presStyleCnt="0"/>
      <dgm:spPr/>
    </dgm:pt>
    <dgm:pt modelId="{8FCAC3CC-92A6-4CED-BC3D-FF1479938577}" type="pres">
      <dgm:prSet presAssocID="{1D2A9EF4-2A37-4979-8E46-FCF2204CE37C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DE9DFAF-6F71-455F-ABCF-D0FB296A9063}" type="pres">
      <dgm:prSet presAssocID="{E113D8AD-2AAB-4A48-9A33-8A36AA98B953}" presName="spacer" presStyleCnt="0"/>
      <dgm:spPr/>
    </dgm:pt>
    <dgm:pt modelId="{13FD0EE6-4198-4DE6-A94D-611B9861CAAB}" type="pres">
      <dgm:prSet presAssocID="{04029D63-ADA8-4ACC-9257-D4F551BA2C96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35823F9-D6FA-4FC6-85F2-30D3D067E853}" srcId="{11426B78-5F23-4038-B18C-9179860A882E}" destId="{1D2A9EF4-2A37-4979-8E46-FCF2204CE37C}" srcOrd="5" destOrd="0" parTransId="{2A64FC12-8E7D-4455-BC7D-C0ECC7E62F77}" sibTransId="{E113D8AD-2AAB-4A48-9A33-8A36AA98B953}"/>
    <dgm:cxn modelId="{B6980530-346B-410E-8C1B-E70D9466ED1D}" type="presOf" srcId="{11426B78-5F23-4038-B18C-9179860A882E}" destId="{C28F2FCE-AF58-429D-AD98-BB90A2D0CA46}" srcOrd="0" destOrd="0" presId="urn:microsoft.com/office/officeart/2005/8/layout/vList2"/>
    <dgm:cxn modelId="{D121133D-650D-44BB-BFC8-E8DC3CD490BB}" type="presOf" srcId="{78105692-1F8C-4DC0-A2D4-DD83F0EC748B}" destId="{B8B9327A-16EB-4931-A69C-FB5CC48353FA}" srcOrd="0" destOrd="0" presId="urn:microsoft.com/office/officeart/2005/8/layout/vList2"/>
    <dgm:cxn modelId="{125CD789-90A0-4B4D-B243-3ED3649CBEAA}" type="presOf" srcId="{A3A8B89A-12DF-4DEB-B65E-C68392F679D4}" destId="{9D7FB539-65BF-4C98-BEF5-7618F74583E4}" srcOrd="0" destOrd="0" presId="urn:microsoft.com/office/officeart/2005/8/layout/vList2"/>
    <dgm:cxn modelId="{9590FEA1-D6C4-46B9-95F7-3187632946B1}" type="presOf" srcId="{C73F4330-E588-4A1D-AE3A-F9EA3FC52A3B}" destId="{06F06A39-AD48-4C9A-AB6B-021DB2ACDC23}" srcOrd="0" destOrd="0" presId="urn:microsoft.com/office/officeart/2005/8/layout/vList2"/>
    <dgm:cxn modelId="{4CBBE119-3D5B-4434-8162-4F4A04618125}" type="presOf" srcId="{1D2A9EF4-2A37-4979-8E46-FCF2204CE37C}" destId="{8FCAC3CC-92A6-4CED-BC3D-FF1479938577}" srcOrd="0" destOrd="0" presId="urn:microsoft.com/office/officeart/2005/8/layout/vList2"/>
    <dgm:cxn modelId="{A4FF8294-3E23-4D13-8F4A-E93010345097}" srcId="{11426B78-5F23-4038-B18C-9179860A882E}" destId="{78105692-1F8C-4DC0-A2D4-DD83F0EC748B}" srcOrd="1" destOrd="0" parTransId="{6F64B982-4AEF-4C6D-A320-0E6D5D68B02F}" sibTransId="{7000D823-3F27-4961-9F5A-2A1377529229}"/>
    <dgm:cxn modelId="{922B773C-BA49-4973-BA46-3A51AB1D5904}" type="presOf" srcId="{EB5D9490-DB3F-4D47-98FD-61E33A1EA952}" destId="{9EEC27FE-EB65-4D43-AB2C-D27DA41DEDA1}" srcOrd="0" destOrd="0" presId="urn:microsoft.com/office/officeart/2005/8/layout/vList2"/>
    <dgm:cxn modelId="{940E06D0-B6E5-4F19-9956-BECB67D5AFD5}" srcId="{11426B78-5F23-4038-B18C-9179860A882E}" destId="{8981B700-4717-49E2-A8A9-CFC4AFF6EC6A}" srcOrd="0" destOrd="0" parTransId="{25CD6D14-6088-427F-92DD-9CDAAA7D818A}" sibTransId="{14ED0A44-4A6F-44C9-8E79-C056722A07DB}"/>
    <dgm:cxn modelId="{A679463C-FC78-4A9D-AC97-C43F160CA7F6}" type="presOf" srcId="{8981B700-4717-49E2-A8A9-CFC4AFF6EC6A}" destId="{B2C392B7-C66F-4501-88E4-2851BEEAEF25}" srcOrd="0" destOrd="0" presId="urn:microsoft.com/office/officeart/2005/8/layout/vList2"/>
    <dgm:cxn modelId="{1EC94546-DC0D-41CD-B615-51B0D82F83FF}" srcId="{11426B78-5F23-4038-B18C-9179860A882E}" destId="{EB5D9490-DB3F-4D47-98FD-61E33A1EA952}" srcOrd="4" destOrd="0" parTransId="{FA273F38-A0C4-42DF-952D-6948712BBC9A}" sibTransId="{F8C103C5-8F76-4D71-8529-E05EC8452BC7}"/>
    <dgm:cxn modelId="{88F5E392-2835-425D-8E18-9B19E74DC393}" srcId="{11426B78-5F23-4038-B18C-9179860A882E}" destId="{C73F4330-E588-4A1D-AE3A-F9EA3FC52A3B}" srcOrd="3" destOrd="0" parTransId="{9FADB9AF-EEBC-40EF-8FCE-707A178D06CD}" sibTransId="{456D69D4-0E81-436E-AE6B-FB81B39F2438}"/>
    <dgm:cxn modelId="{1118D163-581D-469F-B11D-61C9E7A7BB25}" type="presOf" srcId="{04029D63-ADA8-4ACC-9257-D4F551BA2C96}" destId="{13FD0EE6-4198-4DE6-A94D-611B9861CAAB}" srcOrd="0" destOrd="0" presId="urn:microsoft.com/office/officeart/2005/8/layout/vList2"/>
    <dgm:cxn modelId="{98A31EDC-7767-4089-8FD7-DB42199703A2}" srcId="{11426B78-5F23-4038-B18C-9179860A882E}" destId="{04029D63-ADA8-4ACC-9257-D4F551BA2C96}" srcOrd="6" destOrd="0" parTransId="{63F63B63-A43E-4B1C-B8BC-A1FBE582BDDF}" sibTransId="{43AA4F7D-A6FD-4B68-9A51-88842A232719}"/>
    <dgm:cxn modelId="{F12D6729-0D5A-40BF-9386-7796EFF38570}" srcId="{11426B78-5F23-4038-B18C-9179860A882E}" destId="{A3A8B89A-12DF-4DEB-B65E-C68392F679D4}" srcOrd="2" destOrd="0" parTransId="{357247C9-3EAC-4882-8703-5E79F707A06F}" sibTransId="{C3D02956-F019-4487-99B5-5116801FC641}"/>
    <dgm:cxn modelId="{55ED65AC-20DA-4543-A53A-4596F46308C2}" type="presParOf" srcId="{C28F2FCE-AF58-429D-AD98-BB90A2D0CA46}" destId="{B2C392B7-C66F-4501-88E4-2851BEEAEF25}" srcOrd="0" destOrd="0" presId="urn:microsoft.com/office/officeart/2005/8/layout/vList2"/>
    <dgm:cxn modelId="{6E016E97-E2C4-4D8F-87BC-3BBF10E05C73}" type="presParOf" srcId="{C28F2FCE-AF58-429D-AD98-BB90A2D0CA46}" destId="{E809D5FC-0DAA-4BB0-BD71-BF337300FABD}" srcOrd="1" destOrd="0" presId="urn:microsoft.com/office/officeart/2005/8/layout/vList2"/>
    <dgm:cxn modelId="{AE7A6C3C-ED0C-4E5D-A459-3F1351E0B5F9}" type="presParOf" srcId="{C28F2FCE-AF58-429D-AD98-BB90A2D0CA46}" destId="{B8B9327A-16EB-4931-A69C-FB5CC48353FA}" srcOrd="2" destOrd="0" presId="urn:microsoft.com/office/officeart/2005/8/layout/vList2"/>
    <dgm:cxn modelId="{17A0E942-A0F8-4FB3-88C6-9AAD724150AD}" type="presParOf" srcId="{C28F2FCE-AF58-429D-AD98-BB90A2D0CA46}" destId="{0E9CC2EC-0F2E-4DF9-ACA5-254295292A25}" srcOrd="3" destOrd="0" presId="urn:microsoft.com/office/officeart/2005/8/layout/vList2"/>
    <dgm:cxn modelId="{CDF4858D-823E-457D-BA2F-C5498A78E5C4}" type="presParOf" srcId="{C28F2FCE-AF58-429D-AD98-BB90A2D0CA46}" destId="{9D7FB539-65BF-4C98-BEF5-7618F74583E4}" srcOrd="4" destOrd="0" presId="urn:microsoft.com/office/officeart/2005/8/layout/vList2"/>
    <dgm:cxn modelId="{CFF5434F-F970-4B8E-9F78-C63739AD3DCE}" type="presParOf" srcId="{C28F2FCE-AF58-429D-AD98-BB90A2D0CA46}" destId="{0B1341D7-C25F-4201-86B0-9A6989DC2177}" srcOrd="5" destOrd="0" presId="urn:microsoft.com/office/officeart/2005/8/layout/vList2"/>
    <dgm:cxn modelId="{B4FC7B03-0B38-457C-9E85-50E60CA7A75E}" type="presParOf" srcId="{C28F2FCE-AF58-429D-AD98-BB90A2D0CA46}" destId="{06F06A39-AD48-4C9A-AB6B-021DB2ACDC23}" srcOrd="6" destOrd="0" presId="urn:microsoft.com/office/officeart/2005/8/layout/vList2"/>
    <dgm:cxn modelId="{C3CE7D70-E426-494E-8615-0C94FA4DB1FB}" type="presParOf" srcId="{C28F2FCE-AF58-429D-AD98-BB90A2D0CA46}" destId="{DBDCF034-0CD6-418A-8B5F-AD381A0DB0C7}" srcOrd="7" destOrd="0" presId="urn:microsoft.com/office/officeart/2005/8/layout/vList2"/>
    <dgm:cxn modelId="{3BC6C05A-81BC-4119-A0FD-7503F44B74B3}" type="presParOf" srcId="{C28F2FCE-AF58-429D-AD98-BB90A2D0CA46}" destId="{9EEC27FE-EB65-4D43-AB2C-D27DA41DEDA1}" srcOrd="8" destOrd="0" presId="urn:microsoft.com/office/officeart/2005/8/layout/vList2"/>
    <dgm:cxn modelId="{46021361-537F-401E-851E-14180D6D4CA0}" type="presParOf" srcId="{C28F2FCE-AF58-429D-AD98-BB90A2D0CA46}" destId="{B8A86E16-1E0D-403E-A455-BC7B9ED3F02E}" srcOrd="9" destOrd="0" presId="urn:microsoft.com/office/officeart/2005/8/layout/vList2"/>
    <dgm:cxn modelId="{5F49890B-1087-4CEF-AC0A-1C4B0E2DC53F}" type="presParOf" srcId="{C28F2FCE-AF58-429D-AD98-BB90A2D0CA46}" destId="{8FCAC3CC-92A6-4CED-BC3D-FF1479938577}" srcOrd="10" destOrd="0" presId="urn:microsoft.com/office/officeart/2005/8/layout/vList2"/>
    <dgm:cxn modelId="{E938E8C5-AD7F-4A14-A083-96BFB9A21A72}" type="presParOf" srcId="{C28F2FCE-AF58-429D-AD98-BB90A2D0CA46}" destId="{8DE9DFAF-6F71-455F-ABCF-D0FB296A9063}" srcOrd="11" destOrd="0" presId="urn:microsoft.com/office/officeart/2005/8/layout/vList2"/>
    <dgm:cxn modelId="{D6E79050-B6A6-4889-A6EE-2535F6E214EB}" type="presParOf" srcId="{C28F2FCE-AF58-429D-AD98-BB90A2D0CA46}" destId="{13FD0EE6-4198-4DE6-A94D-611B9861CAA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1426B78-5F23-4038-B18C-9179860A882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981B700-4717-49E2-A8A9-CFC4AFF6EC6A}">
      <dgm:prSet phldrT="[Texto]"/>
      <dgm:spPr>
        <a:solidFill>
          <a:srgbClr val="002060"/>
        </a:solidFill>
      </dgm:spPr>
      <dgm:t>
        <a:bodyPr/>
        <a:lstStyle/>
        <a:p>
          <a:pPr algn="ctr"/>
          <a:r>
            <a:rPr lang="es-AR" dirty="0" smtClean="0"/>
            <a:t>Aumentar el conocimiento en los no-clientes</a:t>
          </a:r>
          <a:endParaRPr lang="es-AR" dirty="0"/>
        </a:p>
      </dgm:t>
    </dgm:pt>
    <dgm:pt modelId="{25CD6D14-6088-427F-92DD-9CDAAA7D818A}" type="parTrans" cxnId="{940E06D0-B6E5-4F19-9956-BECB67D5AFD5}">
      <dgm:prSet/>
      <dgm:spPr/>
      <dgm:t>
        <a:bodyPr/>
        <a:lstStyle/>
        <a:p>
          <a:endParaRPr lang="es-AR"/>
        </a:p>
      </dgm:t>
    </dgm:pt>
    <dgm:pt modelId="{14ED0A44-4A6F-44C9-8E79-C056722A07DB}" type="sibTrans" cxnId="{940E06D0-B6E5-4F19-9956-BECB67D5AFD5}">
      <dgm:prSet/>
      <dgm:spPr/>
      <dgm:t>
        <a:bodyPr/>
        <a:lstStyle/>
        <a:p>
          <a:endParaRPr lang="es-AR"/>
        </a:p>
      </dgm:t>
    </dgm:pt>
    <dgm:pt modelId="{78105692-1F8C-4DC0-A2D4-DD83F0EC748B}">
      <dgm:prSet phldrT="[Texto]"/>
      <dgm:spPr>
        <a:solidFill>
          <a:srgbClr val="002060"/>
        </a:solidFill>
      </dgm:spPr>
      <dgm:t>
        <a:bodyPr/>
        <a:lstStyle/>
        <a:p>
          <a:pPr algn="ctr"/>
          <a:r>
            <a:rPr lang="es-AR" dirty="0" smtClean="0"/>
            <a:t>Aumentar el número de clientes o la satisfacción de ellos</a:t>
          </a:r>
          <a:endParaRPr lang="es-AR" dirty="0"/>
        </a:p>
      </dgm:t>
    </dgm:pt>
    <dgm:pt modelId="{6F64B982-4AEF-4C6D-A320-0E6D5D68B02F}" type="parTrans" cxnId="{A4FF8294-3E23-4D13-8F4A-E93010345097}">
      <dgm:prSet/>
      <dgm:spPr/>
      <dgm:t>
        <a:bodyPr/>
        <a:lstStyle/>
        <a:p>
          <a:endParaRPr lang="es-AR"/>
        </a:p>
      </dgm:t>
    </dgm:pt>
    <dgm:pt modelId="{7000D823-3F27-4961-9F5A-2A1377529229}" type="sibTrans" cxnId="{A4FF8294-3E23-4D13-8F4A-E93010345097}">
      <dgm:prSet/>
      <dgm:spPr/>
      <dgm:t>
        <a:bodyPr/>
        <a:lstStyle/>
        <a:p>
          <a:endParaRPr lang="es-AR"/>
        </a:p>
      </dgm:t>
    </dgm:pt>
    <dgm:pt modelId="{A3A8B89A-12DF-4DEB-B65E-C68392F679D4}">
      <dgm:prSet phldrT="[Texto]"/>
      <dgm:spPr>
        <a:solidFill>
          <a:srgbClr val="002060"/>
        </a:solidFill>
      </dgm:spPr>
      <dgm:t>
        <a:bodyPr/>
        <a:lstStyle/>
        <a:p>
          <a:pPr algn="ctr"/>
          <a:r>
            <a:rPr lang="es-AR" dirty="0" smtClean="0"/>
            <a:t>Aumentar el volumen de compras  por cliente</a:t>
          </a:r>
          <a:endParaRPr lang="es-AR" dirty="0"/>
        </a:p>
      </dgm:t>
    </dgm:pt>
    <dgm:pt modelId="{357247C9-3EAC-4882-8703-5E79F707A06F}" type="parTrans" cxnId="{F12D6729-0D5A-40BF-9386-7796EFF38570}">
      <dgm:prSet/>
      <dgm:spPr/>
      <dgm:t>
        <a:bodyPr/>
        <a:lstStyle/>
        <a:p>
          <a:endParaRPr lang="es-AR"/>
        </a:p>
      </dgm:t>
    </dgm:pt>
    <dgm:pt modelId="{C3D02956-F019-4487-99B5-5116801FC641}" type="sibTrans" cxnId="{F12D6729-0D5A-40BF-9386-7796EFF38570}">
      <dgm:prSet/>
      <dgm:spPr/>
      <dgm:t>
        <a:bodyPr/>
        <a:lstStyle/>
        <a:p>
          <a:endParaRPr lang="es-AR"/>
        </a:p>
      </dgm:t>
    </dgm:pt>
    <dgm:pt modelId="{C73F4330-E588-4A1D-AE3A-F9EA3FC52A3B}">
      <dgm:prSet phldrT="[Texto]"/>
      <dgm:spPr>
        <a:solidFill>
          <a:srgbClr val="002060"/>
        </a:solidFill>
      </dgm:spPr>
      <dgm:t>
        <a:bodyPr/>
        <a:lstStyle/>
        <a:p>
          <a:pPr algn="ctr"/>
          <a:r>
            <a:rPr lang="es-AR" dirty="0" smtClean="0"/>
            <a:t>Retener y </a:t>
          </a:r>
          <a:r>
            <a:rPr lang="es-AR" dirty="0" err="1" smtClean="0"/>
            <a:t>fidelizar</a:t>
          </a:r>
          <a:r>
            <a:rPr lang="es-AR" dirty="0" smtClean="0"/>
            <a:t> a los clientes actuales</a:t>
          </a:r>
          <a:endParaRPr lang="es-AR" dirty="0"/>
        </a:p>
      </dgm:t>
    </dgm:pt>
    <dgm:pt modelId="{9FADB9AF-EEBC-40EF-8FCE-707A178D06CD}" type="parTrans" cxnId="{88F5E392-2835-425D-8E18-9B19E74DC393}">
      <dgm:prSet/>
      <dgm:spPr/>
      <dgm:t>
        <a:bodyPr/>
        <a:lstStyle/>
        <a:p>
          <a:endParaRPr lang="es-AR"/>
        </a:p>
      </dgm:t>
    </dgm:pt>
    <dgm:pt modelId="{456D69D4-0E81-436E-AE6B-FB81B39F2438}" type="sibTrans" cxnId="{88F5E392-2835-425D-8E18-9B19E74DC393}">
      <dgm:prSet/>
      <dgm:spPr/>
      <dgm:t>
        <a:bodyPr/>
        <a:lstStyle/>
        <a:p>
          <a:endParaRPr lang="es-AR"/>
        </a:p>
      </dgm:t>
    </dgm:pt>
    <dgm:pt modelId="{EB5D9490-DB3F-4D47-98FD-61E33A1EA952}">
      <dgm:prSet phldrT="[Texto]"/>
      <dgm:spPr>
        <a:solidFill>
          <a:srgbClr val="002060"/>
        </a:solidFill>
      </dgm:spPr>
      <dgm:t>
        <a:bodyPr/>
        <a:lstStyle/>
        <a:p>
          <a:pPr algn="ctr"/>
          <a:r>
            <a:rPr lang="es-AR" dirty="0" smtClean="0"/>
            <a:t>Recuperar clientes perdidos</a:t>
          </a:r>
          <a:endParaRPr lang="es-AR" dirty="0"/>
        </a:p>
      </dgm:t>
    </dgm:pt>
    <dgm:pt modelId="{FA273F38-A0C4-42DF-952D-6948712BBC9A}" type="parTrans" cxnId="{1EC94546-DC0D-41CD-B615-51B0D82F83FF}">
      <dgm:prSet/>
      <dgm:spPr/>
    </dgm:pt>
    <dgm:pt modelId="{F8C103C5-8F76-4D71-8529-E05EC8452BC7}" type="sibTrans" cxnId="{1EC94546-DC0D-41CD-B615-51B0D82F83FF}">
      <dgm:prSet/>
      <dgm:spPr/>
    </dgm:pt>
    <dgm:pt modelId="{1D2A9EF4-2A37-4979-8E46-FCF2204CE37C}">
      <dgm:prSet phldrT="[Texto]"/>
      <dgm:spPr>
        <a:solidFill>
          <a:srgbClr val="002060"/>
        </a:solidFill>
      </dgm:spPr>
      <dgm:t>
        <a:bodyPr/>
        <a:lstStyle/>
        <a:p>
          <a:pPr algn="ctr"/>
          <a:r>
            <a:rPr lang="es-AR" dirty="0" smtClean="0"/>
            <a:t>Mejorar la imagen global</a:t>
          </a:r>
          <a:endParaRPr lang="es-AR" dirty="0"/>
        </a:p>
      </dgm:t>
    </dgm:pt>
    <dgm:pt modelId="{2A64FC12-8E7D-4455-BC7D-C0ECC7E62F77}" type="parTrans" cxnId="{335823F9-D6FA-4FC6-85F2-30D3D067E853}">
      <dgm:prSet/>
      <dgm:spPr/>
    </dgm:pt>
    <dgm:pt modelId="{E113D8AD-2AAB-4A48-9A33-8A36AA98B953}" type="sibTrans" cxnId="{335823F9-D6FA-4FC6-85F2-30D3D067E853}">
      <dgm:prSet/>
      <dgm:spPr/>
    </dgm:pt>
    <dgm:pt modelId="{04029D63-ADA8-4ACC-9257-D4F551BA2C96}">
      <dgm:prSet phldrT="[Texto]"/>
      <dgm:spPr>
        <a:solidFill>
          <a:srgbClr val="002060"/>
        </a:solidFill>
      </dgm:spPr>
      <dgm:t>
        <a:bodyPr/>
        <a:lstStyle/>
        <a:p>
          <a:pPr algn="ctr"/>
          <a:r>
            <a:rPr lang="es-AR" dirty="0" smtClean="0"/>
            <a:t>Potenciar la orientación al mercado de nuestro negocio</a:t>
          </a:r>
          <a:endParaRPr lang="es-AR" dirty="0"/>
        </a:p>
      </dgm:t>
    </dgm:pt>
    <dgm:pt modelId="{63F63B63-A43E-4B1C-B8BC-A1FBE582BDDF}" type="parTrans" cxnId="{98A31EDC-7767-4089-8FD7-DB42199703A2}">
      <dgm:prSet/>
      <dgm:spPr/>
    </dgm:pt>
    <dgm:pt modelId="{43AA4F7D-A6FD-4B68-9A51-88842A232719}" type="sibTrans" cxnId="{98A31EDC-7767-4089-8FD7-DB42199703A2}">
      <dgm:prSet/>
      <dgm:spPr/>
    </dgm:pt>
    <dgm:pt modelId="{B35DA2A7-A47B-48D1-849E-18167E4EE9FE}">
      <dgm:prSet phldrT="[Texto]"/>
      <dgm:spPr>
        <a:solidFill>
          <a:srgbClr val="002060"/>
        </a:solidFill>
      </dgm:spPr>
      <dgm:t>
        <a:bodyPr/>
        <a:lstStyle/>
        <a:p>
          <a:pPr algn="ctr"/>
          <a:r>
            <a:rPr lang="es-AR" dirty="0" smtClean="0"/>
            <a:t>Modificar políticas de márgenes o de precios</a:t>
          </a:r>
          <a:endParaRPr lang="es-AR" dirty="0"/>
        </a:p>
      </dgm:t>
    </dgm:pt>
    <dgm:pt modelId="{57D70F12-2380-4CAD-B5F9-47425C28BF26}" type="parTrans" cxnId="{CF80FC94-C260-4C27-A2F9-0BECDE2D2231}">
      <dgm:prSet/>
      <dgm:spPr/>
    </dgm:pt>
    <dgm:pt modelId="{78A9DB4C-8005-4D8B-9E76-90D4FBA76482}" type="sibTrans" cxnId="{CF80FC94-C260-4C27-A2F9-0BECDE2D2231}">
      <dgm:prSet/>
      <dgm:spPr/>
    </dgm:pt>
    <dgm:pt modelId="{C28F2FCE-AF58-429D-AD98-BB90A2D0CA46}" type="pres">
      <dgm:prSet presAssocID="{11426B78-5F23-4038-B18C-9179860A88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2C392B7-C66F-4501-88E4-2851BEEAEF25}" type="pres">
      <dgm:prSet presAssocID="{8981B700-4717-49E2-A8A9-CFC4AFF6EC6A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809D5FC-0DAA-4BB0-BD71-BF337300FABD}" type="pres">
      <dgm:prSet presAssocID="{14ED0A44-4A6F-44C9-8E79-C056722A07DB}" presName="spacer" presStyleCnt="0"/>
      <dgm:spPr/>
    </dgm:pt>
    <dgm:pt modelId="{B8B9327A-16EB-4931-A69C-FB5CC48353FA}" type="pres">
      <dgm:prSet presAssocID="{78105692-1F8C-4DC0-A2D4-DD83F0EC748B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E9CC2EC-0F2E-4DF9-ACA5-254295292A25}" type="pres">
      <dgm:prSet presAssocID="{7000D823-3F27-4961-9F5A-2A1377529229}" presName="spacer" presStyleCnt="0"/>
      <dgm:spPr/>
    </dgm:pt>
    <dgm:pt modelId="{9D7FB539-65BF-4C98-BEF5-7618F74583E4}" type="pres">
      <dgm:prSet presAssocID="{A3A8B89A-12DF-4DEB-B65E-C68392F679D4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B1341D7-C25F-4201-86B0-9A6989DC2177}" type="pres">
      <dgm:prSet presAssocID="{C3D02956-F019-4487-99B5-5116801FC641}" presName="spacer" presStyleCnt="0"/>
      <dgm:spPr/>
    </dgm:pt>
    <dgm:pt modelId="{06F06A39-AD48-4C9A-AB6B-021DB2ACDC23}" type="pres">
      <dgm:prSet presAssocID="{C73F4330-E588-4A1D-AE3A-F9EA3FC52A3B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BDCF034-0CD6-418A-8B5F-AD381A0DB0C7}" type="pres">
      <dgm:prSet presAssocID="{456D69D4-0E81-436E-AE6B-FB81B39F2438}" presName="spacer" presStyleCnt="0"/>
      <dgm:spPr/>
    </dgm:pt>
    <dgm:pt modelId="{9EEC27FE-EB65-4D43-AB2C-D27DA41DEDA1}" type="pres">
      <dgm:prSet presAssocID="{EB5D9490-DB3F-4D47-98FD-61E33A1EA952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8A86E16-1E0D-403E-A455-BC7B9ED3F02E}" type="pres">
      <dgm:prSet presAssocID="{F8C103C5-8F76-4D71-8529-E05EC8452BC7}" presName="spacer" presStyleCnt="0"/>
      <dgm:spPr/>
    </dgm:pt>
    <dgm:pt modelId="{8FCAC3CC-92A6-4CED-BC3D-FF1479938577}" type="pres">
      <dgm:prSet presAssocID="{1D2A9EF4-2A37-4979-8E46-FCF2204CE37C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DE9DFAF-6F71-455F-ABCF-D0FB296A9063}" type="pres">
      <dgm:prSet presAssocID="{E113D8AD-2AAB-4A48-9A33-8A36AA98B953}" presName="spacer" presStyleCnt="0"/>
      <dgm:spPr/>
    </dgm:pt>
    <dgm:pt modelId="{13FD0EE6-4198-4DE6-A94D-611B9861CAAB}" type="pres">
      <dgm:prSet presAssocID="{04029D63-ADA8-4ACC-9257-D4F551BA2C96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2204B5F-8DF9-4623-8E0C-16771C318ED1}" type="pres">
      <dgm:prSet presAssocID="{43AA4F7D-A6FD-4B68-9A51-88842A232719}" presName="spacer" presStyleCnt="0"/>
      <dgm:spPr/>
    </dgm:pt>
    <dgm:pt modelId="{82D91AFE-FB6F-4138-BEC2-5539B6A2C7EC}" type="pres">
      <dgm:prSet presAssocID="{B35DA2A7-A47B-48D1-849E-18167E4EE9F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4D6A818-8613-48CA-9DA4-691641E7B162}" type="presOf" srcId="{78105692-1F8C-4DC0-A2D4-DD83F0EC748B}" destId="{B8B9327A-16EB-4931-A69C-FB5CC48353FA}" srcOrd="0" destOrd="0" presId="urn:microsoft.com/office/officeart/2005/8/layout/vList2"/>
    <dgm:cxn modelId="{CF80FC94-C260-4C27-A2F9-0BECDE2D2231}" srcId="{11426B78-5F23-4038-B18C-9179860A882E}" destId="{B35DA2A7-A47B-48D1-849E-18167E4EE9FE}" srcOrd="7" destOrd="0" parTransId="{57D70F12-2380-4CAD-B5F9-47425C28BF26}" sibTransId="{78A9DB4C-8005-4D8B-9E76-90D4FBA76482}"/>
    <dgm:cxn modelId="{335823F9-D6FA-4FC6-85F2-30D3D067E853}" srcId="{11426B78-5F23-4038-B18C-9179860A882E}" destId="{1D2A9EF4-2A37-4979-8E46-FCF2204CE37C}" srcOrd="5" destOrd="0" parTransId="{2A64FC12-8E7D-4455-BC7D-C0ECC7E62F77}" sibTransId="{E113D8AD-2AAB-4A48-9A33-8A36AA98B953}"/>
    <dgm:cxn modelId="{A52423B8-DBA2-420A-AC83-E2D7528F96A2}" type="presOf" srcId="{1D2A9EF4-2A37-4979-8E46-FCF2204CE37C}" destId="{8FCAC3CC-92A6-4CED-BC3D-FF1479938577}" srcOrd="0" destOrd="0" presId="urn:microsoft.com/office/officeart/2005/8/layout/vList2"/>
    <dgm:cxn modelId="{42CB4DE4-0FDB-4D62-95F2-ABC8BA90FD92}" type="presOf" srcId="{11426B78-5F23-4038-B18C-9179860A882E}" destId="{C28F2FCE-AF58-429D-AD98-BB90A2D0CA46}" srcOrd="0" destOrd="0" presId="urn:microsoft.com/office/officeart/2005/8/layout/vList2"/>
    <dgm:cxn modelId="{7430DAEA-9F4F-49A7-A75F-53D95793CEDE}" type="presOf" srcId="{A3A8B89A-12DF-4DEB-B65E-C68392F679D4}" destId="{9D7FB539-65BF-4C98-BEF5-7618F74583E4}" srcOrd="0" destOrd="0" presId="urn:microsoft.com/office/officeart/2005/8/layout/vList2"/>
    <dgm:cxn modelId="{A4FF8294-3E23-4D13-8F4A-E93010345097}" srcId="{11426B78-5F23-4038-B18C-9179860A882E}" destId="{78105692-1F8C-4DC0-A2D4-DD83F0EC748B}" srcOrd="1" destOrd="0" parTransId="{6F64B982-4AEF-4C6D-A320-0E6D5D68B02F}" sibTransId="{7000D823-3F27-4961-9F5A-2A1377529229}"/>
    <dgm:cxn modelId="{940E06D0-B6E5-4F19-9956-BECB67D5AFD5}" srcId="{11426B78-5F23-4038-B18C-9179860A882E}" destId="{8981B700-4717-49E2-A8A9-CFC4AFF6EC6A}" srcOrd="0" destOrd="0" parTransId="{25CD6D14-6088-427F-92DD-9CDAAA7D818A}" sibTransId="{14ED0A44-4A6F-44C9-8E79-C056722A07DB}"/>
    <dgm:cxn modelId="{1EC94546-DC0D-41CD-B615-51B0D82F83FF}" srcId="{11426B78-5F23-4038-B18C-9179860A882E}" destId="{EB5D9490-DB3F-4D47-98FD-61E33A1EA952}" srcOrd="4" destOrd="0" parTransId="{FA273F38-A0C4-42DF-952D-6948712BBC9A}" sibTransId="{F8C103C5-8F76-4D71-8529-E05EC8452BC7}"/>
    <dgm:cxn modelId="{88F5E392-2835-425D-8E18-9B19E74DC393}" srcId="{11426B78-5F23-4038-B18C-9179860A882E}" destId="{C73F4330-E588-4A1D-AE3A-F9EA3FC52A3B}" srcOrd="3" destOrd="0" parTransId="{9FADB9AF-EEBC-40EF-8FCE-707A178D06CD}" sibTransId="{456D69D4-0E81-436E-AE6B-FB81B39F2438}"/>
    <dgm:cxn modelId="{98A31EDC-7767-4089-8FD7-DB42199703A2}" srcId="{11426B78-5F23-4038-B18C-9179860A882E}" destId="{04029D63-ADA8-4ACC-9257-D4F551BA2C96}" srcOrd="6" destOrd="0" parTransId="{63F63B63-A43E-4B1C-B8BC-A1FBE582BDDF}" sibTransId="{43AA4F7D-A6FD-4B68-9A51-88842A232719}"/>
    <dgm:cxn modelId="{E294218C-1032-4A99-82AD-4CB87E4176CE}" type="presOf" srcId="{04029D63-ADA8-4ACC-9257-D4F551BA2C96}" destId="{13FD0EE6-4198-4DE6-A94D-611B9861CAAB}" srcOrd="0" destOrd="0" presId="urn:microsoft.com/office/officeart/2005/8/layout/vList2"/>
    <dgm:cxn modelId="{8B02FD4B-F2A2-4EE9-8636-8A898EF02076}" type="presOf" srcId="{B35DA2A7-A47B-48D1-849E-18167E4EE9FE}" destId="{82D91AFE-FB6F-4138-BEC2-5539B6A2C7EC}" srcOrd="0" destOrd="0" presId="urn:microsoft.com/office/officeart/2005/8/layout/vList2"/>
    <dgm:cxn modelId="{2822637B-7838-4E54-8410-4E4CCBC460B7}" type="presOf" srcId="{EB5D9490-DB3F-4D47-98FD-61E33A1EA952}" destId="{9EEC27FE-EB65-4D43-AB2C-D27DA41DEDA1}" srcOrd="0" destOrd="0" presId="urn:microsoft.com/office/officeart/2005/8/layout/vList2"/>
    <dgm:cxn modelId="{09C59447-C099-486D-81AA-1AEE1D763F92}" type="presOf" srcId="{C73F4330-E588-4A1D-AE3A-F9EA3FC52A3B}" destId="{06F06A39-AD48-4C9A-AB6B-021DB2ACDC23}" srcOrd="0" destOrd="0" presId="urn:microsoft.com/office/officeart/2005/8/layout/vList2"/>
    <dgm:cxn modelId="{2E407AA9-54BC-46F3-93F3-8BDA0BE71962}" type="presOf" srcId="{8981B700-4717-49E2-A8A9-CFC4AFF6EC6A}" destId="{B2C392B7-C66F-4501-88E4-2851BEEAEF25}" srcOrd="0" destOrd="0" presId="urn:microsoft.com/office/officeart/2005/8/layout/vList2"/>
    <dgm:cxn modelId="{F12D6729-0D5A-40BF-9386-7796EFF38570}" srcId="{11426B78-5F23-4038-B18C-9179860A882E}" destId="{A3A8B89A-12DF-4DEB-B65E-C68392F679D4}" srcOrd="2" destOrd="0" parTransId="{357247C9-3EAC-4882-8703-5E79F707A06F}" sibTransId="{C3D02956-F019-4487-99B5-5116801FC641}"/>
    <dgm:cxn modelId="{A0B8D873-7006-478B-9443-83C544E794A9}" type="presParOf" srcId="{C28F2FCE-AF58-429D-AD98-BB90A2D0CA46}" destId="{B2C392B7-C66F-4501-88E4-2851BEEAEF25}" srcOrd="0" destOrd="0" presId="urn:microsoft.com/office/officeart/2005/8/layout/vList2"/>
    <dgm:cxn modelId="{CAA0C6B7-373F-4C68-B221-6938C6D0990C}" type="presParOf" srcId="{C28F2FCE-AF58-429D-AD98-BB90A2D0CA46}" destId="{E809D5FC-0DAA-4BB0-BD71-BF337300FABD}" srcOrd="1" destOrd="0" presId="urn:microsoft.com/office/officeart/2005/8/layout/vList2"/>
    <dgm:cxn modelId="{3D9B6D85-96AF-40B5-B72A-CFB5D908D62B}" type="presParOf" srcId="{C28F2FCE-AF58-429D-AD98-BB90A2D0CA46}" destId="{B8B9327A-16EB-4931-A69C-FB5CC48353FA}" srcOrd="2" destOrd="0" presId="urn:microsoft.com/office/officeart/2005/8/layout/vList2"/>
    <dgm:cxn modelId="{C5EAF80D-2C55-4007-B557-B03F3F441A1C}" type="presParOf" srcId="{C28F2FCE-AF58-429D-AD98-BB90A2D0CA46}" destId="{0E9CC2EC-0F2E-4DF9-ACA5-254295292A25}" srcOrd="3" destOrd="0" presId="urn:microsoft.com/office/officeart/2005/8/layout/vList2"/>
    <dgm:cxn modelId="{4DA5299A-9053-4346-9357-48418F79F87D}" type="presParOf" srcId="{C28F2FCE-AF58-429D-AD98-BB90A2D0CA46}" destId="{9D7FB539-65BF-4C98-BEF5-7618F74583E4}" srcOrd="4" destOrd="0" presId="urn:microsoft.com/office/officeart/2005/8/layout/vList2"/>
    <dgm:cxn modelId="{65FFB5E5-1DA0-4E05-BA4C-97A9AC2DC245}" type="presParOf" srcId="{C28F2FCE-AF58-429D-AD98-BB90A2D0CA46}" destId="{0B1341D7-C25F-4201-86B0-9A6989DC2177}" srcOrd="5" destOrd="0" presId="urn:microsoft.com/office/officeart/2005/8/layout/vList2"/>
    <dgm:cxn modelId="{13344793-6F65-467D-B8FF-E9F16541876B}" type="presParOf" srcId="{C28F2FCE-AF58-429D-AD98-BB90A2D0CA46}" destId="{06F06A39-AD48-4C9A-AB6B-021DB2ACDC23}" srcOrd="6" destOrd="0" presId="urn:microsoft.com/office/officeart/2005/8/layout/vList2"/>
    <dgm:cxn modelId="{4CE6D133-40BC-4FBA-9772-769D62036C88}" type="presParOf" srcId="{C28F2FCE-AF58-429D-AD98-BB90A2D0CA46}" destId="{DBDCF034-0CD6-418A-8B5F-AD381A0DB0C7}" srcOrd="7" destOrd="0" presId="urn:microsoft.com/office/officeart/2005/8/layout/vList2"/>
    <dgm:cxn modelId="{9BCB6480-E923-472C-859F-9C14D0AF3813}" type="presParOf" srcId="{C28F2FCE-AF58-429D-AD98-BB90A2D0CA46}" destId="{9EEC27FE-EB65-4D43-AB2C-D27DA41DEDA1}" srcOrd="8" destOrd="0" presId="urn:microsoft.com/office/officeart/2005/8/layout/vList2"/>
    <dgm:cxn modelId="{931A5D89-5641-4483-99EC-64F6FEA8D41D}" type="presParOf" srcId="{C28F2FCE-AF58-429D-AD98-BB90A2D0CA46}" destId="{B8A86E16-1E0D-403E-A455-BC7B9ED3F02E}" srcOrd="9" destOrd="0" presId="urn:microsoft.com/office/officeart/2005/8/layout/vList2"/>
    <dgm:cxn modelId="{0C99A015-3D8D-43D7-B61B-0F8F6C957506}" type="presParOf" srcId="{C28F2FCE-AF58-429D-AD98-BB90A2D0CA46}" destId="{8FCAC3CC-92A6-4CED-BC3D-FF1479938577}" srcOrd="10" destOrd="0" presId="urn:microsoft.com/office/officeart/2005/8/layout/vList2"/>
    <dgm:cxn modelId="{A0B4D60F-C5B0-4DA2-A345-1089EC74B5F3}" type="presParOf" srcId="{C28F2FCE-AF58-429D-AD98-BB90A2D0CA46}" destId="{8DE9DFAF-6F71-455F-ABCF-D0FB296A9063}" srcOrd="11" destOrd="0" presId="urn:microsoft.com/office/officeart/2005/8/layout/vList2"/>
    <dgm:cxn modelId="{38D5E001-91EA-40D6-9099-14D3BF169686}" type="presParOf" srcId="{C28F2FCE-AF58-429D-AD98-BB90A2D0CA46}" destId="{13FD0EE6-4198-4DE6-A94D-611B9861CAAB}" srcOrd="12" destOrd="0" presId="urn:microsoft.com/office/officeart/2005/8/layout/vList2"/>
    <dgm:cxn modelId="{28A4E843-5E57-4EB8-A520-A00E4F984D31}" type="presParOf" srcId="{C28F2FCE-AF58-429D-AD98-BB90A2D0CA46}" destId="{22204B5F-8DF9-4623-8E0C-16771C318ED1}" srcOrd="13" destOrd="0" presId="urn:microsoft.com/office/officeart/2005/8/layout/vList2"/>
    <dgm:cxn modelId="{D31C907D-FA6C-466C-B513-9FFFD2F7D5A7}" type="presParOf" srcId="{C28F2FCE-AF58-429D-AD98-BB90A2D0CA46}" destId="{82D91AFE-FB6F-4138-BEC2-5539B6A2C7EC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0690E2B-ACE7-4131-9ED3-CF932C676D5F}" type="doc">
      <dgm:prSet loTypeId="urn:microsoft.com/office/officeart/2005/8/layout/lProcess2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71F117FC-45FD-49AF-A7BA-E2C22B534390}">
      <dgm:prSet phldrT="[Texto]" custT="1"/>
      <dgm:spPr/>
      <dgm:t>
        <a:bodyPr/>
        <a:lstStyle/>
        <a:p>
          <a:endParaRPr lang="es-ES" sz="2800" dirty="0"/>
        </a:p>
      </dgm:t>
    </dgm:pt>
    <dgm:pt modelId="{14BE0ECA-8C30-42B6-AA1C-79DA22B77589}" type="parTrans" cxnId="{A2AE6C5C-F38B-4A5C-89B8-C162F7DA9981}">
      <dgm:prSet/>
      <dgm:spPr/>
      <dgm:t>
        <a:bodyPr/>
        <a:lstStyle/>
        <a:p>
          <a:endParaRPr lang="es-ES"/>
        </a:p>
      </dgm:t>
    </dgm:pt>
    <dgm:pt modelId="{E9FC2C04-7100-406B-94E8-65FF34F363D4}" type="sibTrans" cxnId="{A2AE6C5C-F38B-4A5C-89B8-C162F7DA9981}">
      <dgm:prSet/>
      <dgm:spPr/>
      <dgm:t>
        <a:bodyPr/>
        <a:lstStyle/>
        <a:p>
          <a:endParaRPr lang="es-ES"/>
        </a:p>
      </dgm:t>
    </dgm:pt>
    <dgm:pt modelId="{E92864F5-C4E4-465F-85F2-B3E1F7D34C07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 smtClean="0"/>
            <a:t>Información de sustento pobre o inexistente</a:t>
          </a:r>
          <a:endParaRPr lang="es-ES" dirty="0"/>
        </a:p>
      </dgm:t>
    </dgm:pt>
    <dgm:pt modelId="{1BE3A955-DA56-45DC-8620-411D05020057}" type="parTrans" cxnId="{97E6E0F4-757A-4176-8D4F-4F6DDAE7E1E3}">
      <dgm:prSet/>
      <dgm:spPr/>
      <dgm:t>
        <a:bodyPr/>
        <a:lstStyle/>
        <a:p>
          <a:endParaRPr lang="es-ES"/>
        </a:p>
      </dgm:t>
    </dgm:pt>
    <dgm:pt modelId="{3152C9F4-0993-4BE1-9C62-CE590FAE700D}" type="sibTrans" cxnId="{97E6E0F4-757A-4176-8D4F-4F6DDAE7E1E3}">
      <dgm:prSet/>
      <dgm:spPr/>
      <dgm:t>
        <a:bodyPr/>
        <a:lstStyle/>
        <a:p>
          <a:endParaRPr lang="es-ES"/>
        </a:p>
      </dgm:t>
    </dgm:pt>
    <dgm:pt modelId="{71057F26-D8C9-48C2-8A2E-54396B4DA227}">
      <dgm:prSet phldrT="[Texto]"/>
      <dgm:spPr/>
      <dgm:t>
        <a:bodyPr/>
        <a:lstStyle/>
        <a:p>
          <a:r>
            <a:rPr lang="es-ES" dirty="0" smtClean="0"/>
            <a:t> Previsiones pobres o incorrectas</a:t>
          </a:r>
          <a:endParaRPr lang="es-ES" dirty="0"/>
        </a:p>
      </dgm:t>
    </dgm:pt>
    <dgm:pt modelId="{A8BB776F-7B04-4289-90A4-5CE17EB23339}" type="parTrans" cxnId="{7B8CEB74-C874-42EE-BCF5-4C7BA1781653}">
      <dgm:prSet/>
      <dgm:spPr/>
      <dgm:t>
        <a:bodyPr/>
        <a:lstStyle/>
        <a:p>
          <a:endParaRPr lang="es-ES"/>
        </a:p>
      </dgm:t>
    </dgm:pt>
    <dgm:pt modelId="{BAFFE546-FC3A-4D90-A337-CFCAEDB42B20}" type="sibTrans" cxnId="{7B8CEB74-C874-42EE-BCF5-4C7BA1781653}">
      <dgm:prSet/>
      <dgm:spPr/>
      <dgm:t>
        <a:bodyPr/>
        <a:lstStyle/>
        <a:p>
          <a:endParaRPr lang="es-ES"/>
        </a:p>
      </dgm:t>
    </dgm:pt>
    <dgm:pt modelId="{ED881456-C773-43D5-9390-0D5E581005D0}">
      <dgm:prSet phldrT="[Texto]"/>
      <dgm:spPr/>
      <dgm:t>
        <a:bodyPr/>
        <a:lstStyle/>
        <a:p>
          <a:r>
            <a:rPr lang="es-ES" dirty="0" smtClean="0"/>
            <a:t>Excesiva rigidez del plan</a:t>
          </a:r>
          <a:endParaRPr lang="es-ES" dirty="0"/>
        </a:p>
      </dgm:t>
    </dgm:pt>
    <dgm:pt modelId="{74859D68-76FC-4342-A4C5-47F71A3C9592}" type="parTrans" cxnId="{E4F74FEF-6934-4B42-B13E-EE10B30EAFD2}">
      <dgm:prSet/>
      <dgm:spPr/>
      <dgm:t>
        <a:bodyPr/>
        <a:lstStyle/>
        <a:p>
          <a:endParaRPr lang="es-ES"/>
        </a:p>
      </dgm:t>
    </dgm:pt>
    <dgm:pt modelId="{00356EDB-FB21-4D01-B642-A83A8185AFBA}" type="sibTrans" cxnId="{E4F74FEF-6934-4B42-B13E-EE10B30EAFD2}">
      <dgm:prSet/>
      <dgm:spPr/>
      <dgm:t>
        <a:bodyPr/>
        <a:lstStyle/>
        <a:p>
          <a:endParaRPr lang="es-ES"/>
        </a:p>
      </dgm:t>
    </dgm:pt>
    <dgm:pt modelId="{58C53ED1-1FA1-4829-8E2C-0DD183E9E003}" type="pres">
      <dgm:prSet presAssocID="{20690E2B-ACE7-4131-9ED3-CF932C676D5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6B46812-3EEE-4715-9FC2-FC0AEF2D1B64}" type="pres">
      <dgm:prSet presAssocID="{71F117FC-45FD-49AF-A7BA-E2C22B534390}" presName="compNode" presStyleCnt="0"/>
      <dgm:spPr/>
    </dgm:pt>
    <dgm:pt modelId="{589AFC3F-A632-4AE1-B4FC-D3C4C06EE074}" type="pres">
      <dgm:prSet presAssocID="{71F117FC-45FD-49AF-A7BA-E2C22B534390}" presName="aNode" presStyleLbl="bgShp" presStyleIdx="0" presStyleCnt="1" custLinFactNeighborY="1640"/>
      <dgm:spPr/>
      <dgm:t>
        <a:bodyPr/>
        <a:lstStyle/>
        <a:p>
          <a:endParaRPr lang="es-ES"/>
        </a:p>
      </dgm:t>
    </dgm:pt>
    <dgm:pt modelId="{90F761BF-92E5-4456-8404-7B7ECD3BA500}" type="pres">
      <dgm:prSet presAssocID="{71F117FC-45FD-49AF-A7BA-E2C22B534390}" presName="textNode" presStyleLbl="bgShp" presStyleIdx="0" presStyleCnt="1"/>
      <dgm:spPr/>
      <dgm:t>
        <a:bodyPr/>
        <a:lstStyle/>
        <a:p>
          <a:endParaRPr lang="es-ES"/>
        </a:p>
      </dgm:t>
    </dgm:pt>
    <dgm:pt modelId="{B937F3D2-4DF8-440A-B971-065D3517EEC6}" type="pres">
      <dgm:prSet presAssocID="{71F117FC-45FD-49AF-A7BA-E2C22B534390}" presName="compChildNode" presStyleCnt="0"/>
      <dgm:spPr/>
    </dgm:pt>
    <dgm:pt modelId="{219CC5D3-B61C-45AB-B23E-FDE849E9AC16}" type="pres">
      <dgm:prSet presAssocID="{71F117FC-45FD-49AF-A7BA-E2C22B534390}" presName="theInnerList" presStyleCnt="0"/>
      <dgm:spPr/>
    </dgm:pt>
    <dgm:pt modelId="{A2CC0911-0154-4E72-9C3A-7DC38F1ACC72}" type="pres">
      <dgm:prSet presAssocID="{E92864F5-C4E4-465F-85F2-B3E1F7D34C07}" presName="childNode" presStyleLbl="node1" presStyleIdx="0" presStyleCnt="3" custLinFactY="-36667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66FF58-AEA3-4C85-9A4C-FBE375A17253}" type="pres">
      <dgm:prSet presAssocID="{E92864F5-C4E4-465F-85F2-B3E1F7D34C07}" presName="aSpace2" presStyleCnt="0"/>
      <dgm:spPr/>
    </dgm:pt>
    <dgm:pt modelId="{EE62DA7C-F1F5-4E6F-ACA0-00A077B1F4A6}" type="pres">
      <dgm:prSet presAssocID="{71057F26-D8C9-48C2-8A2E-54396B4DA227}" presName="childNode" presStyleLbl="node1" presStyleIdx="1" presStyleCnt="3" custLinFactY="-36667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AF954E-DEDF-4FD2-8806-6A352F39D115}" type="pres">
      <dgm:prSet presAssocID="{71057F26-D8C9-48C2-8A2E-54396B4DA227}" presName="aSpace2" presStyleCnt="0"/>
      <dgm:spPr/>
    </dgm:pt>
    <dgm:pt modelId="{F92D8F7B-267B-4E1E-BC2B-EEC9D52221F9}" type="pres">
      <dgm:prSet presAssocID="{ED881456-C773-43D5-9390-0D5E581005D0}" presName="childNode" presStyleLbl="node1" presStyleIdx="2" presStyleCnt="3" custLinFactY="-36667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4F74FEF-6934-4B42-B13E-EE10B30EAFD2}" srcId="{71F117FC-45FD-49AF-A7BA-E2C22B534390}" destId="{ED881456-C773-43D5-9390-0D5E581005D0}" srcOrd="2" destOrd="0" parTransId="{74859D68-76FC-4342-A4C5-47F71A3C9592}" sibTransId="{00356EDB-FB21-4D01-B642-A83A8185AFBA}"/>
    <dgm:cxn modelId="{479D011A-2924-41E9-8162-316FA05F21FD}" type="presOf" srcId="{71F117FC-45FD-49AF-A7BA-E2C22B534390}" destId="{90F761BF-92E5-4456-8404-7B7ECD3BA500}" srcOrd="1" destOrd="0" presId="urn:microsoft.com/office/officeart/2005/8/layout/lProcess2"/>
    <dgm:cxn modelId="{97E6E0F4-757A-4176-8D4F-4F6DDAE7E1E3}" srcId="{71F117FC-45FD-49AF-A7BA-E2C22B534390}" destId="{E92864F5-C4E4-465F-85F2-B3E1F7D34C07}" srcOrd="0" destOrd="0" parTransId="{1BE3A955-DA56-45DC-8620-411D05020057}" sibTransId="{3152C9F4-0993-4BE1-9C62-CE590FAE700D}"/>
    <dgm:cxn modelId="{4BF3B40B-1B72-4D72-A7C3-654BDEC3EEC4}" type="presOf" srcId="{E92864F5-C4E4-465F-85F2-B3E1F7D34C07}" destId="{A2CC0911-0154-4E72-9C3A-7DC38F1ACC72}" srcOrd="0" destOrd="0" presId="urn:microsoft.com/office/officeart/2005/8/layout/lProcess2"/>
    <dgm:cxn modelId="{69BD58C2-DCB5-4E63-B701-5A190380639D}" type="presOf" srcId="{71F117FC-45FD-49AF-A7BA-E2C22B534390}" destId="{589AFC3F-A632-4AE1-B4FC-D3C4C06EE074}" srcOrd="0" destOrd="0" presId="urn:microsoft.com/office/officeart/2005/8/layout/lProcess2"/>
    <dgm:cxn modelId="{A2AE6C5C-F38B-4A5C-89B8-C162F7DA9981}" srcId="{20690E2B-ACE7-4131-9ED3-CF932C676D5F}" destId="{71F117FC-45FD-49AF-A7BA-E2C22B534390}" srcOrd="0" destOrd="0" parTransId="{14BE0ECA-8C30-42B6-AA1C-79DA22B77589}" sibTransId="{E9FC2C04-7100-406B-94E8-65FF34F363D4}"/>
    <dgm:cxn modelId="{19941217-9AB8-4E66-B0FC-721F84426D5E}" type="presOf" srcId="{71057F26-D8C9-48C2-8A2E-54396B4DA227}" destId="{EE62DA7C-F1F5-4E6F-ACA0-00A077B1F4A6}" srcOrd="0" destOrd="0" presId="urn:microsoft.com/office/officeart/2005/8/layout/lProcess2"/>
    <dgm:cxn modelId="{5B3FEF5D-1798-4770-8B41-9A57479BA8AF}" type="presOf" srcId="{ED881456-C773-43D5-9390-0D5E581005D0}" destId="{F92D8F7B-267B-4E1E-BC2B-EEC9D52221F9}" srcOrd="0" destOrd="0" presId="urn:microsoft.com/office/officeart/2005/8/layout/lProcess2"/>
    <dgm:cxn modelId="{CEBF4E73-D9D6-4134-84B0-55155B207604}" type="presOf" srcId="{20690E2B-ACE7-4131-9ED3-CF932C676D5F}" destId="{58C53ED1-1FA1-4829-8E2C-0DD183E9E003}" srcOrd="0" destOrd="0" presId="urn:microsoft.com/office/officeart/2005/8/layout/lProcess2"/>
    <dgm:cxn modelId="{7B8CEB74-C874-42EE-BCF5-4C7BA1781653}" srcId="{71F117FC-45FD-49AF-A7BA-E2C22B534390}" destId="{71057F26-D8C9-48C2-8A2E-54396B4DA227}" srcOrd="1" destOrd="0" parTransId="{A8BB776F-7B04-4289-90A4-5CE17EB23339}" sibTransId="{BAFFE546-FC3A-4D90-A337-CFCAEDB42B20}"/>
    <dgm:cxn modelId="{5B31F2B4-6B7B-4FC3-99CA-E14AA24DD6E8}" type="presParOf" srcId="{58C53ED1-1FA1-4829-8E2C-0DD183E9E003}" destId="{96B46812-3EEE-4715-9FC2-FC0AEF2D1B64}" srcOrd="0" destOrd="0" presId="urn:microsoft.com/office/officeart/2005/8/layout/lProcess2"/>
    <dgm:cxn modelId="{56E44233-2DBD-466A-A383-D767751DEACC}" type="presParOf" srcId="{96B46812-3EEE-4715-9FC2-FC0AEF2D1B64}" destId="{589AFC3F-A632-4AE1-B4FC-D3C4C06EE074}" srcOrd="0" destOrd="0" presId="urn:microsoft.com/office/officeart/2005/8/layout/lProcess2"/>
    <dgm:cxn modelId="{FC438634-7169-41FE-9BA3-EDF2A1191945}" type="presParOf" srcId="{96B46812-3EEE-4715-9FC2-FC0AEF2D1B64}" destId="{90F761BF-92E5-4456-8404-7B7ECD3BA500}" srcOrd="1" destOrd="0" presId="urn:microsoft.com/office/officeart/2005/8/layout/lProcess2"/>
    <dgm:cxn modelId="{97C58789-1B92-4A9F-8447-4980CDBE2285}" type="presParOf" srcId="{96B46812-3EEE-4715-9FC2-FC0AEF2D1B64}" destId="{B937F3D2-4DF8-440A-B971-065D3517EEC6}" srcOrd="2" destOrd="0" presId="urn:microsoft.com/office/officeart/2005/8/layout/lProcess2"/>
    <dgm:cxn modelId="{8DDAF734-CA12-4045-960A-36779721B568}" type="presParOf" srcId="{B937F3D2-4DF8-440A-B971-065D3517EEC6}" destId="{219CC5D3-B61C-45AB-B23E-FDE849E9AC16}" srcOrd="0" destOrd="0" presId="urn:microsoft.com/office/officeart/2005/8/layout/lProcess2"/>
    <dgm:cxn modelId="{879B4003-C93C-4216-89A6-CFE7C0A3769E}" type="presParOf" srcId="{219CC5D3-B61C-45AB-B23E-FDE849E9AC16}" destId="{A2CC0911-0154-4E72-9C3A-7DC38F1ACC72}" srcOrd="0" destOrd="0" presId="urn:microsoft.com/office/officeart/2005/8/layout/lProcess2"/>
    <dgm:cxn modelId="{E4A4B4B6-2387-4226-9F01-BC1A0D49BBFA}" type="presParOf" srcId="{219CC5D3-B61C-45AB-B23E-FDE849E9AC16}" destId="{6466FF58-AEA3-4C85-9A4C-FBE375A17253}" srcOrd="1" destOrd="0" presId="urn:microsoft.com/office/officeart/2005/8/layout/lProcess2"/>
    <dgm:cxn modelId="{26794B7B-9612-4C66-A9C5-52B5F0E03C78}" type="presParOf" srcId="{219CC5D3-B61C-45AB-B23E-FDE849E9AC16}" destId="{EE62DA7C-F1F5-4E6F-ACA0-00A077B1F4A6}" srcOrd="2" destOrd="0" presId="urn:microsoft.com/office/officeart/2005/8/layout/lProcess2"/>
    <dgm:cxn modelId="{9D0879DA-EFA1-469E-9494-E7FD3C715A8B}" type="presParOf" srcId="{219CC5D3-B61C-45AB-B23E-FDE849E9AC16}" destId="{A6AF954E-DEDF-4FD2-8806-6A352F39D115}" srcOrd="3" destOrd="0" presId="urn:microsoft.com/office/officeart/2005/8/layout/lProcess2"/>
    <dgm:cxn modelId="{0DFBB988-C622-4F3F-A54B-5964EB83ED2B}" type="presParOf" srcId="{219CC5D3-B61C-45AB-B23E-FDE849E9AC16}" destId="{F92D8F7B-267B-4E1E-BC2B-EEC9D52221F9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A866509-D2FA-41AB-ABC5-52D8BE73564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3D6B45-061B-47C7-AEBF-CE3091F86BAB}">
      <dgm:prSet phldrT="[Texto]" custT="1"/>
      <dgm:spPr/>
      <dgm:t>
        <a:bodyPr/>
        <a:lstStyle/>
        <a:p>
          <a:r>
            <a:rPr lang="es-AR" sz="1400" b="0" dirty="0" smtClean="0">
              <a:latin typeface="+mj-lt"/>
            </a:rPr>
            <a:t>Concientiza al equipo de marketing</a:t>
          </a:r>
          <a:endParaRPr lang="es-AR" sz="1400" b="0" dirty="0">
            <a:latin typeface="+mj-lt"/>
          </a:endParaRPr>
        </a:p>
      </dgm:t>
    </dgm:pt>
    <dgm:pt modelId="{A8018F48-5094-4F4A-81C2-A2A64434A591}" type="parTrans" cxnId="{D5B6ED3F-6B7F-4E4A-A20C-0EF638658F0C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0D6F3648-4964-45F4-8CA0-D356E16072DC}" type="sibTrans" cxnId="{D5B6ED3F-6B7F-4E4A-A20C-0EF638658F0C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3A6904D7-DBCC-41C0-87D3-93CD8D7E4102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Obtiene información interna y externa</a:t>
          </a:r>
          <a:endParaRPr lang="es-AR" sz="1400" b="0" dirty="0">
            <a:latin typeface="+mj-lt"/>
          </a:endParaRPr>
        </a:p>
      </dgm:t>
    </dgm:pt>
    <dgm:pt modelId="{E05F38AC-CFA2-4C1C-A3DC-1218F080F138}" type="parTrans" cxnId="{63BDFB2B-9AC3-4924-9F9A-FE1E87C95E17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81FF598B-C8C1-4EC7-8258-522C386D0DAA}" type="sibTrans" cxnId="{63BDFB2B-9AC3-4924-9F9A-FE1E87C95E17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719B8181-5DDF-4BA2-9FEE-73F1B42A61EE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Propone y usa herramientas de diagnóstico</a:t>
          </a:r>
          <a:endParaRPr lang="es-AR" sz="1400" b="0" dirty="0">
            <a:latin typeface="+mj-lt"/>
          </a:endParaRPr>
        </a:p>
      </dgm:t>
    </dgm:pt>
    <dgm:pt modelId="{8C225C10-28F3-49F2-AD52-3A051953BCDD}" type="parTrans" cxnId="{B5993C9D-781C-4DF5-AA4C-29F4B02DF752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AE702764-9D5A-41D7-AA2C-0A054157C7DA}" type="sibTrans" cxnId="{B5993C9D-781C-4DF5-AA4C-29F4B02DF752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43412B3F-199C-4277-98A9-AC0979E4E516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Define objetivos y estrategias de marketing</a:t>
          </a:r>
          <a:endParaRPr lang="es-AR" sz="1400" b="0" dirty="0">
            <a:latin typeface="+mj-lt"/>
          </a:endParaRPr>
        </a:p>
      </dgm:t>
    </dgm:pt>
    <dgm:pt modelId="{75B6EF95-9BDF-4F68-B8B7-160E0F7C1539}" type="parTrans" cxnId="{142EF8A8-2E36-4757-9B83-441DAE90E1BE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B1AF4AFE-2824-4FCD-9E40-5F87196A5033}" type="sibTrans" cxnId="{142EF8A8-2E36-4757-9B83-441DAE90E1BE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801CA57A-FAA2-45ED-8AD3-AE8B0EAFE861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Organiza las estrategias de marketing</a:t>
          </a:r>
          <a:endParaRPr lang="es-AR" sz="1400" b="0" dirty="0">
            <a:latin typeface="+mj-lt"/>
          </a:endParaRPr>
        </a:p>
      </dgm:t>
    </dgm:pt>
    <dgm:pt modelId="{B1AA0EE4-4E09-41BD-86E2-99EEC96756C0}" type="parTrans" cxnId="{36E9A66E-1505-4E69-8874-66C00C17BF02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1037A044-759A-46F5-ACFA-2E23D1BDD4A3}" type="sibTrans" cxnId="{36E9A66E-1505-4E69-8874-66C00C17BF02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EE9FD184-247E-4FF7-A568-44CFD658C15E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Directivas para el Programa de acción</a:t>
          </a:r>
          <a:endParaRPr lang="es-AR" sz="1400" b="0" dirty="0">
            <a:latin typeface="+mj-lt"/>
          </a:endParaRPr>
        </a:p>
      </dgm:t>
    </dgm:pt>
    <dgm:pt modelId="{61FCF722-1C8B-4057-BC0F-78DD43E7D488}" type="parTrans" cxnId="{1D10E4EC-55CE-43E7-847C-3891A9CE744A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0CAD8126-56C6-4E0E-B69E-DA664A34FB41}" type="sibTrans" cxnId="{1D10E4EC-55CE-43E7-847C-3891A9CE744A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E7021C1C-776B-4B7A-B8BC-44DB70B37F21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Redacta el Plan de marketing definitivo</a:t>
          </a:r>
          <a:endParaRPr lang="es-AR" sz="1400" b="0" dirty="0">
            <a:latin typeface="+mj-lt"/>
          </a:endParaRPr>
        </a:p>
      </dgm:t>
    </dgm:pt>
    <dgm:pt modelId="{E5481852-C4C2-4F83-815B-A5E0B9975E4F}" type="parTrans" cxnId="{F9281640-77A5-4666-9F92-3931B5C8FCC8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A05492E7-7C1E-41AF-AE4C-71CC2FBBC8F4}" type="sibTrans" cxnId="{F9281640-77A5-4666-9F92-3931B5C8FCC8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EB7245FE-E5AE-4CB5-A9A3-25010712CDC9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Controla y asume la puesta en marcha</a:t>
          </a:r>
          <a:endParaRPr lang="es-AR" sz="1400" b="0" dirty="0">
            <a:latin typeface="+mj-lt"/>
          </a:endParaRPr>
        </a:p>
      </dgm:t>
    </dgm:pt>
    <dgm:pt modelId="{F81DCD69-57F8-4E61-B8EF-802D190B42DA}" type="parTrans" cxnId="{2957DD34-B0AD-4362-AB7F-E14AD014F2FD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2C28AD88-1803-4D51-88EA-292082D3E686}" type="sibTrans" cxnId="{2957DD34-B0AD-4362-AB7F-E14AD014F2FD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AEB688E2-9E51-4390-8E82-173E9639081F}">
      <dgm:prSet phldrT="[Texto]" custT="1"/>
      <dgm:spPr>
        <a:solidFill>
          <a:srgbClr val="000000"/>
        </a:solidFill>
      </dgm:spPr>
      <dgm:t>
        <a:bodyPr/>
        <a:lstStyle/>
        <a:p>
          <a:r>
            <a:rPr lang="es-AR" sz="1400" b="1" dirty="0" smtClean="0">
              <a:latin typeface="+mj-lt"/>
            </a:rPr>
            <a:t>DIRECTOR DE MARKETING</a:t>
          </a:r>
          <a:endParaRPr lang="es-AR" sz="1400" b="1" dirty="0">
            <a:latin typeface="+mj-lt"/>
          </a:endParaRPr>
        </a:p>
      </dgm:t>
    </dgm:pt>
    <dgm:pt modelId="{D2BF9BEA-E49D-49A8-924D-CD515FF49B8F}" type="parTrans" cxnId="{9984057A-7647-434E-9178-E8C64AEE40F1}">
      <dgm:prSet/>
      <dgm:spPr/>
    </dgm:pt>
    <dgm:pt modelId="{8E32DA9A-86E7-4C0B-B37E-66A5B89ACB66}" type="sibTrans" cxnId="{9984057A-7647-434E-9178-E8C64AEE40F1}">
      <dgm:prSet/>
      <dgm:spPr/>
    </dgm:pt>
    <dgm:pt modelId="{CDB2B31D-4777-4F52-B734-355FBEED9389}" type="pres">
      <dgm:prSet presAssocID="{6A866509-D2FA-41AB-ABC5-52D8BE7356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B15E105-6E11-4148-BD9C-A6B59941350A}" type="pres">
      <dgm:prSet presAssocID="{EB7245FE-E5AE-4CB5-A9A3-25010712CDC9}" presName="boxAndChildren" presStyleCnt="0"/>
      <dgm:spPr/>
    </dgm:pt>
    <dgm:pt modelId="{ACD3B15E-A33C-45C6-ABAE-EDE24980135A}" type="pres">
      <dgm:prSet presAssocID="{EB7245FE-E5AE-4CB5-A9A3-25010712CDC9}" presName="parentTextBox" presStyleLbl="node1" presStyleIdx="0" presStyleCnt="9"/>
      <dgm:spPr/>
      <dgm:t>
        <a:bodyPr/>
        <a:lstStyle/>
        <a:p>
          <a:endParaRPr lang="es-AR"/>
        </a:p>
      </dgm:t>
    </dgm:pt>
    <dgm:pt modelId="{729F8EAA-B495-4CC2-8B9E-B3D13DF59AA2}" type="pres">
      <dgm:prSet presAssocID="{A05492E7-7C1E-41AF-AE4C-71CC2FBBC8F4}" presName="sp" presStyleCnt="0"/>
      <dgm:spPr/>
    </dgm:pt>
    <dgm:pt modelId="{43E815FF-A9AE-453D-8DF7-8C288024726A}" type="pres">
      <dgm:prSet presAssocID="{E7021C1C-776B-4B7A-B8BC-44DB70B37F21}" presName="arrowAndChildren" presStyleCnt="0"/>
      <dgm:spPr/>
    </dgm:pt>
    <dgm:pt modelId="{98A7CF47-787E-4785-A478-2FE63410C6C3}" type="pres">
      <dgm:prSet presAssocID="{E7021C1C-776B-4B7A-B8BC-44DB70B37F21}" presName="parentTextArrow" presStyleLbl="node1" presStyleIdx="1" presStyleCnt="9"/>
      <dgm:spPr/>
      <dgm:t>
        <a:bodyPr/>
        <a:lstStyle/>
        <a:p>
          <a:endParaRPr lang="es-AR"/>
        </a:p>
      </dgm:t>
    </dgm:pt>
    <dgm:pt modelId="{5E4D8948-AF27-43AB-B394-A3D7846B4151}" type="pres">
      <dgm:prSet presAssocID="{0CAD8126-56C6-4E0E-B69E-DA664A34FB41}" presName="sp" presStyleCnt="0"/>
      <dgm:spPr/>
    </dgm:pt>
    <dgm:pt modelId="{308EBAFA-4536-4C19-8F98-42860F8B94F9}" type="pres">
      <dgm:prSet presAssocID="{EE9FD184-247E-4FF7-A568-44CFD658C15E}" presName="arrowAndChildren" presStyleCnt="0"/>
      <dgm:spPr/>
    </dgm:pt>
    <dgm:pt modelId="{CE3B4AB1-4456-4E0F-8EAD-6BCF157CD93C}" type="pres">
      <dgm:prSet presAssocID="{EE9FD184-247E-4FF7-A568-44CFD658C15E}" presName="parentTextArrow" presStyleLbl="node1" presStyleIdx="2" presStyleCnt="9"/>
      <dgm:spPr/>
      <dgm:t>
        <a:bodyPr/>
        <a:lstStyle/>
        <a:p>
          <a:endParaRPr lang="es-AR"/>
        </a:p>
      </dgm:t>
    </dgm:pt>
    <dgm:pt modelId="{1F5079BB-A455-4934-A6D1-F69B4834D2B3}" type="pres">
      <dgm:prSet presAssocID="{1037A044-759A-46F5-ACFA-2E23D1BDD4A3}" presName="sp" presStyleCnt="0"/>
      <dgm:spPr/>
    </dgm:pt>
    <dgm:pt modelId="{2DD5F178-3685-4BB5-A33C-60E4359E1F06}" type="pres">
      <dgm:prSet presAssocID="{801CA57A-FAA2-45ED-8AD3-AE8B0EAFE861}" presName="arrowAndChildren" presStyleCnt="0"/>
      <dgm:spPr/>
    </dgm:pt>
    <dgm:pt modelId="{9EBA0432-1555-43AF-ADE5-C49D1AA040B7}" type="pres">
      <dgm:prSet presAssocID="{801CA57A-FAA2-45ED-8AD3-AE8B0EAFE861}" presName="parentTextArrow" presStyleLbl="node1" presStyleIdx="3" presStyleCnt="9"/>
      <dgm:spPr/>
      <dgm:t>
        <a:bodyPr/>
        <a:lstStyle/>
        <a:p>
          <a:endParaRPr lang="es-AR"/>
        </a:p>
      </dgm:t>
    </dgm:pt>
    <dgm:pt modelId="{73306931-B059-4C69-A594-298F39957D61}" type="pres">
      <dgm:prSet presAssocID="{B1AF4AFE-2824-4FCD-9E40-5F87196A5033}" presName="sp" presStyleCnt="0"/>
      <dgm:spPr/>
    </dgm:pt>
    <dgm:pt modelId="{B5B632EB-5627-4BA9-926F-6C85F09C6D7D}" type="pres">
      <dgm:prSet presAssocID="{43412B3F-199C-4277-98A9-AC0979E4E516}" presName="arrowAndChildren" presStyleCnt="0"/>
      <dgm:spPr/>
    </dgm:pt>
    <dgm:pt modelId="{8B97BACE-01D3-4A2D-AC1D-D08D94D50D44}" type="pres">
      <dgm:prSet presAssocID="{43412B3F-199C-4277-98A9-AC0979E4E516}" presName="parentTextArrow" presStyleLbl="node1" presStyleIdx="4" presStyleCnt="9"/>
      <dgm:spPr/>
      <dgm:t>
        <a:bodyPr/>
        <a:lstStyle/>
        <a:p>
          <a:endParaRPr lang="es-AR"/>
        </a:p>
      </dgm:t>
    </dgm:pt>
    <dgm:pt modelId="{991DADCE-7AAF-49E7-A766-55C0951ABC50}" type="pres">
      <dgm:prSet presAssocID="{AE702764-9D5A-41D7-AA2C-0A054157C7DA}" presName="sp" presStyleCnt="0"/>
      <dgm:spPr/>
    </dgm:pt>
    <dgm:pt modelId="{CCD3CA2A-316D-47A5-95E8-968967508159}" type="pres">
      <dgm:prSet presAssocID="{719B8181-5DDF-4BA2-9FEE-73F1B42A61EE}" presName="arrowAndChildren" presStyleCnt="0"/>
      <dgm:spPr/>
    </dgm:pt>
    <dgm:pt modelId="{A08961D5-EB2C-4D83-9499-F338193C9393}" type="pres">
      <dgm:prSet presAssocID="{719B8181-5DDF-4BA2-9FEE-73F1B42A61EE}" presName="parentTextArrow" presStyleLbl="node1" presStyleIdx="5" presStyleCnt="9"/>
      <dgm:spPr/>
      <dgm:t>
        <a:bodyPr/>
        <a:lstStyle/>
        <a:p>
          <a:endParaRPr lang="es-AR"/>
        </a:p>
      </dgm:t>
    </dgm:pt>
    <dgm:pt modelId="{01BC64D1-5E3D-4336-9DE9-9AFC32A63D7B}" type="pres">
      <dgm:prSet presAssocID="{81FF598B-C8C1-4EC7-8258-522C386D0DAA}" presName="sp" presStyleCnt="0"/>
      <dgm:spPr/>
    </dgm:pt>
    <dgm:pt modelId="{6FBB713D-D60E-44A6-85C7-3BC91F10C428}" type="pres">
      <dgm:prSet presAssocID="{3A6904D7-DBCC-41C0-87D3-93CD8D7E4102}" presName="arrowAndChildren" presStyleCnt="0"/>
      <dgm:spPr/>
    </dgm:pt>
    <dgm:pt modelId="{A703E4E0-659A-4A2D-8D57-44D1296762C6}" type="pres">
      <dgm:prSet presAssocID="{3A6904D7-DBCC-41C0-87D3-93CD8D7E4102}" presName="parentTextArrow" presStyleLbl="node1" presStyleIdx="6" presStyleCnt="9"/>
      <dgm:spPr/>
      <dgm:t>
        <a:bodyPr/>
        <a:lstStyle/>
        <a:p>
          <a:endParaRPr lang="es-AR"/>
        </a:p>
      </dgm:t>
    </dgm:pt>
    <dgm:pt modelId="{F3989E78-DC2E-45DD-B0B7-D30D8A3A00D2}" type="pres">
      <dgm:prSet presAssocID="{0D6F3648-4964-45F4-8CA0-D356E16072DC}" presName="sp" presStyleCnt="0"/>
      <dgm:spPr/>
    </dgm:pt>
    <dgm:pt modelId="{0927C9E8-0B96-4CBE-8CB2-1E17063FC4F6}" type="pres">
      <dgm:prSet presAssocID="{623D6B45-061B-47C7-AEBF-CE3091F86BAB}" presName="arrowAndChildren" presStyleCnt="0"/>
      <dgm:spPr/>
    </dgm:pt>
    <dgm:pt modelId="{E5F17E68-AEE5-4AD6-ABB4-B632FB58F0A7}" type="pres">
      <dgm:prSet presAssocID="{623D6B45-061B-47C7-AEBF-CE3091F86BAB}" presName="parentTextArrow" presStyleLbl="node1" presStyleIdx="7" presStyleCnt="9"/>
      <dgm:spPr/>
      <dgm:t>
        <a:bodyPr/>
        <a:lstStyle/>
        <a:p>
          <a:endParaRPr lang="es-AR"/>
        </a:p>
      </dgm:t>
    </dgm:pt>
    <dgm:pt modelId="{D5670725-2BF4-46C6-B345-B8CDF169BF8E}" type="pres">
      <dgm:prSet presAssocID="{8E32DA9A-86E7-4C0B-B37E-66A5B89ACB66}" presName="sp" presStyleCnt="0"/>
      <dgm:spPr/>
    </dgm:pt>
    <dgm:pt modelId="{85994AC0-FA9F-4E96-800A-F9EE2D7F9606}" type="pres">
      <dgm:prSet presAssocID="{AEB688E2-9E51-4390-8E82-173E9639081F}" presName="arrowAndChildren" presStyleCnt="0"/>
      <dgm:spPr/>
    </dgm:pt>
    <dgm:pt modelId="{A0FC1D4C-4427-4B97-88B3-E5B1FEC9A552}" type="pres">
      <dgm:prSet presAssocID="{AEB688E2-9E51-4390-8E82-173E9639081F}" presName="parentTextArrow" presStyleLbl="node1" presStyleIdx="8" presStyleCnt="9"/>
      <dgm:spPr/>
      <dgm:t>
        <a:bodyPr/>
        <a:lstStyle/>
        <a:p>
          <a:endParaRPr lang="es-AR"/>
        </a:p>
      </dgm:t>
    </dgm:pt>
  </dgm:ptLst>
  <dgm:cxnLst>
    <dgm:cxn modelId="{6BCF74A7-725F-40F2-A1E9-53C76A01D414}" type="presOf" srcId="{3A6904D7-DBCC-41C0-87D3-93CD8D7E4102}" destId="{A703E4E0-659A-4A2D-8D57-44D1296762C6}" srcOrd="0" destOrd="0" presId="urn:microsoft.com/office/officeart/2005/8/layout/process4"/>
    <dgm:cxn modelId="{10AC5F57-B76D-4737-A590-17F3A2F26B9F}" type="presOf" srcId="{EE9FD184-247E-4FF7-A568-44CFD658C15E}" destId="{CE3B4AB1-4456-4E0F-8EAD-6BCF157CD93C}" srcOrd="0" destOrd="0" presId="urn:microsoft.com/office/officeart/2005/8/layout/process4"/>
    <dgm:cxn modelId="{B59BD8C3-B978-4E20-AE65-51CED54F7D9F}" type="presOf" srcId="{43412B3F-199C-4277-98A9-AC0979E4E516}" destId="{8B97BACE-01D3-4A2D-AC1D-D08D94D50D44}" srcOrd="0" destOrd="0" presId="urn:microsoft.com/office/officeart/2005/8/layout/process4"/>
    <dgm:cxn modelId="{52A5AC71-3B74-44BB-8525-42A88C154B29}" type="presOf" srcId="{E7021C1C-776B-4B7A-B8BC-44DB70B37F21}" destId="{98A7CF47-787E-4785-A478-2FE63410C6C3}" srcOrd="0" destOrd="0" presId="urn:microsoft.com/office/officeart/2005/8/layout/process4"/>
    <dgm:cxn modelId="{B5993C9D-781C-4DF5-AA4C-29F4B02DF752}" srcId="{6A866509-D2FA-41AB-ABC5-52D8BE735641}" destId="{719B8181-5DDF-4BA2-9FEE-73F1B42A61EE}" srcOrd="3" destOrd="0" parTransId="{8C225C10-28F3-49F2-AD52-3A051953BCDD}" sibTransId="{AE702764-9D5A-41D7-AA2C-0A054157C7DA}"/>
    <dgm:cxn modelId="{8657CAE3-0338-46F8-823B-7A2526CE9647}" type="presOf" srcId="{719B8181-5DDF-4BA2-9FEE-73F1B42A61EE}" destId="{A08961D5-EB2C-4D83-9499-F338193C9393}" srcOrd="0" destOrd="0" presId="urn:microsoft.com/office/officeart/2005/8/layout/process4"/>
    <dgm:cxn modelId="{15285A6B-B3FE-4F43-A760-F95545309C19}" type="presOf" srcId="{623D6B45-061B-47C7-AEBF-CE3091F86BAB}" destId="{E5F17E68-AEE5-4AD6-ABB4-B632FB58F0A7}" srcOrd="0" destOrd="0" presId="urn:microsoft.com/office/officeart/2005/8/layout/process4"/>
    <dgm:cxn modelId="{2957DD34-B0AD-4362-AB7F-E14AD014F2FD}" srcId="{6A866509-D2FA-41AB-ABC5-52D8BE735641}" destId="{EB7245FE-E5AE-4CB5-A9A3-25010712CDC9}" srcOrd="8" destOrd="0" parTransId="{F81DCD69-57F8-4E61-B8EF-802D190B42DA}" sibTransId="{2C28AD88-1803-4D51-88EA-292082D3E686}"/>
    <dgm:cxn modelId="{D5B6ED3F-6B7F-4E4A-A20C-0EF638658F0C}" srcId="{6A866509-D2FA-41AB-ABC5-52D8BE735641}" destId="{623D6B45-061B-47C7-AEBF-CE3091F86BAB}" srcOrd="1" destOrd="0" parTransId="{A8018F48-5094-4F4A-81C2-A2A64434A591}" sibTransId="{0D6F3648-4964-45F4-8CA0-D356E16072DC}"/>
    <dgm:cxn modelId="{251836AE-1640-4AA7-9819-94EB58D69536}" type="presOf" srcId="{6A866509-D2FA-41AB-ABC5-52D8BE735641}" destId="{CDB2B31D-4777-4F52-B734-355FBEED9389}" srcOrd="0" destOrd="0" presId="urn:microsoft.com/office/officeart/2005/8/layout/process4"/>
    <dgm:cxn modelId="{36E9A66E-1505-4E69-8874-66C00C17BF02}" srcId="{6A866509-D2FA-41AB-ABC5-52D8BE735641}" destId="{801CA57A-FAA2-45ED-8AD3-AE8B0EAFE861}" srcOrd="5" destOrd="0" parTransId="{B1AA0EE4-4E09-41BD-86E2-99EEC96756C0}" sibTransId="{1037A044-759A-46F5-ACFA-2E23D1BDD4A3}"/>
    <dgm:cxn modelId="{142EF8A8-2E36-4757-9B83-441DAE90E1BE}" srcId="{6A866509-D2FA-41AB-ABC5-52D8BE735641}" destId="{43412B3F-199C-4277-98A9-AC0979E4E516}" srcOrd="4" destOrd="0" parTransId="{75B6EF95-9BDF-4F68-B8B7-160E0F7C1539}" sibTransId="{B1AF4AFE-2824-4FCD-9E40-5F87196A5033}"/>
    <dgm:cxn modelId="{E9FF4808-2276-46C9-97FE-AA3F55E9EF50}" type="presOf" srcId="{AEB688E2-9E51-4390-8E82-173E9639081F}" destId="{A0FC1D4C-4427-4B97-88B3-E5B1FEC9A552}" srcOrd="0" destOrd="0" presId="urn:microsoft.com/office/officeart/2005/8/layout/process4"/>
    <dgm:cxn modelId="{F9281640-77A5-4666-9F92-3931B5C8FCC8}" srcId="{6A866509-D2FA-41AB-ABC5-52D8BE735641}" destId="{E7021C1C-776B-4B7A-B8BC-44DB70B37F21}" srcOrd="7" destOrd="0" parTransId="{E5481852-C4C2-4F83-815B-A5E0B9975E4F}" sibTransId="{A05492E7-7C1E-41AF-AE4C-71CC2FBBC8F4}"/>
    <dgm:cxn modelId="{8C3FDE0A-9534-4C3B-BE74-1F43F0FBF8B4}" type="presOf" srcId="{EB7245FE-E5AE-4CB5-A9A3-25010712CDC9}" destId="{ACD3B15E-A33C-45C6-ABAE-EDE24980135A}" srcOrd="0" destOrd="0" presId="urn:microsoft.com/office/officeart/2005/8/layout/process4"/>
    <dgm:cxn modelId="{A83EDDF7-6455-4882-93F2-1A8427BC83FE}" type="presOf" srcId="{801CA57A-FAA2-45ED-8AD3-AE8B0EAFE861}" destId="{9EBA0432-1555-43AF-ADE5-C49D1AA040B7}" srcOrd="0" destOrd="0" presId="urn:microsoft.com/office/officeart/2005/8/layout/process4"/>
    <dgm:cxn modelId="{1D10E4EC-55CE-43E7-847C-3891A9CE744A}" srcId="{6A866509-D2FA-41AB-ABC5-52D8BE735641}" destId="{EE9FD184-247E-4FF7-A568-44CFD658C15E}" srcOrd="6" destOrd="0" parTransId="{61FCF722-1C8B-4057-BC0F-78DD43E7D488}" sibTransId="{0CAD8126-56C6-4E0E-B69E-DA664A34FB41}"/>
    <dgm:cxn modelId="{9984057A-7647-434E-9178-E8C64AEE40F1}" srcId="{6A866509-D2FA-41AB-ABC5-52D8BE735641}" destId="{AEB688E2-9E51-4390-8E82-173E9639081F}" srcOrd="0" destOrd="0" parTransId="{D2BF9BEA-E49D-49A8-924D-CD515FF49B8F}" sibTransId="{8E32DA9A-86E7-4C0B-B37E-66A5B89ACB66}"/>
    <dgm:cxn modelId="{63BDFB2B-9AC3-4924-9F9A-FE1E87C95E17}" srcId="{6A866509-D2FA-41AB-ABC5-52D8BE735641}" destId="{3A6904D7-DBCC-41C0-87D3-93CD8D7E4102}" srcOrd="2" destOrd="0" parTransId="{E05F38AC-CFA2-4C1C-A3DC-1218F080F138}" sibTransId="{81FF598B-C8C1-4EC7-8258-522C386D0DAA}"/>
    <dgm:cxn modelId="{B71BF9E0-1302-446B-A07C-9D9ADB502883}" type="presParOf" srcId="{CDB2B31D-4777-4F52-B734-355FBEED9389}" destId="{AB15E105-6E11-4148-BD9C-A6B59941350A}" srcOrd="0" destOrd="0" presId="urn:microsoft.com/office/officeart/2005/8/layout/process4"/>
    <dgm:cxn modelId="{572B5744-6D57-4830-A4EE-D817C1158DA2}" type="presParOf" srcId="{AB15E105-6E11-4148-BD9C-A6B59941350A}" destId="{ACD3B15E-A33C-45C6-ABAE-EDE24980135A}" srcOrd="0" destOrd="0" presId="urn:microsoft.com/office/officeart/2005/8/layout/process4"/>
    <dgm:cxn modelId="{421CBD88-AEC9-449B-ACE9-F92357FD0A71}" type="presParOf" srcId="{CDB2B31D-4777-4F52-B734-355FBEED9389}" destId="{729F8EAA-B495-4CC2-8B9E-B3D13DF59AA2}" srcOrd="1" destOrd="0" presId="urn:microsoft.com/office/officeart/2005/8/layout/process4"/>
    <dgm:cxn modelId="{94E0B115-D05A-4EF6-BB18-EBF8F99D250A}" type="presParOf" srcId="{CDB2B31D-4777-4F52-B734-355FBEED9389}" destId="{43E815FF-A9AE-453D-8DF7-8C288024726A}" srcOrd="2" destOrd="0" presId="urn:microsoft.com/office/officeart/2005/8/layout/process4"/>
    <dgm:cxn modelId="{EA8CF7CB-DA91-4143-8D3A-48E520531229}" type="presParOf" srcId="{43E815FF-A9AE-453D-8DF7-8C288024726A}" destId="{98A7CF47-787E-4785-A478-2FE63410C6C3}" srcOrd="0" destOrd="0" presId="urn:microsoft.com/office/officeart/2005/8/layout/process4"/>
    <dgm:cxn modelId="{A0017876-3772-4889-945D-47E73CDFBB9A}" type="presParOf" srcId="{CDB2B31D-4777-4F52-B734-355FBEED9389}" destId="{5E4D8948-AF27-43AB-B394-A3D7846B4151}" srcOrd="3" destOrd="0" presId="urn:microsoft.com/office/officeart/2005/8/layout/process4"/>
    <dgm:cxn modelId="{A0028C81-F496-487C-9769-74FD9C215A4E}" type="presParOf" srcId="{CDB2B31D-4777-4F52-B734-355FBEED9389}" destId="{308EBAFA-4536-4C19-8F98-42860F8B94F9}" srcOrd="4" destOrd="0" presId="urn:microsoft.com/office/officeart/2005/8/layout/process4"/>
    <dgm:cxn modelId="{8754E351-5BD6-43C6-B949-6044C0BAB7F0}" type="presParOf" srcId="{308EBAFA-4536-4C19-8F98-42860F8B94F9}" destId="{CE3B4AB1-4456-4E0F-8EAD-6BCF157CD93C}" srcOrd="0" destOrd="0" presId="urn:microsoft.com/office/officeart/2005/8/layout/process4"/>
    <dgm:cxn modelId="{83B9225F-A531-4ACB-8414-45687CFAAFA5}" type="presParOf" srcId="{CDB2B31D-4777-4F52-B734-355FBEED9389}" destId="{1F5079BB-A455-4934-A6D1-F69B4834D2B3}" srcOrd="5" destOrd="0" presId="urn:microsoft.com/office/officeart/2005/8/layout/process4"/>
    <dgm:cxn modelId="{E7EC64E1-1A10-4A7D-BDB0-A4896831DC6A}" type="presParOf" srcId="{CDB2B31D-4777-4F52-B734-355FBEED9389}" destId="{2DD5F178-3685-4BB5-A33C-60E4359E1F06}" srcOrd="6" destOrd="0" presId="urn:microsoft.com/office/officeart/2005/8/layout/process4"/>
    <dgm:cxn modelId="{DDBA173F-ED60-4833-94FE-3B0F00994628}" type="presParOf" srcId="{2DD5F178-3685-4BB5-A33C-60E4359E1F06}" destId="{9EBA0432-1555-43AF-ADE5-C49D1AA040B7}" srcOrd="0" destOrd="0" presId="urn:microsoft.com/office/officeart/2005/8/layout/process4"/>
    <dgm:cxn modelId="{EF36F08B-D92D-4E44-9F94-B6D40CB6D0CE}" type="presParOf" srcId="{CDB2B31D-4777-4F52-B734-355FBEED9389}" destId="{73306931-B059-4C69-A594-298F39957D61}" srcOrd="7" destOrd="0" presId="urn:microsoft.com/office/officeart/2005/8/layout/process4"/>
    <dgm:cxn modelId="{B7C75A88-71DD-4473-80E4-477FE77A930C}" type="presParOf" srcId="{CDB2B31D-4777-4F52-B734-355FBEED9389}" destId="{B5B632EB-5627-4BA9-926F-6C85F09C6D7D}" srcOrd="8" destOrd="0" presId="urn:microsoft.com/office/officeart/2005/8/layout/process4"/>
    <dgm:cxn modelId="{9697B129-B745-4799-B0D0-7BD155D385FC}" type="presParOf" srcId="{B5B632EB-5627-4BA9-926F-6C85F09C6D7D}" destId="{8B97BACE-01D3-4A2D-AC1D-D08D94D50D44}" srcOrd="0" destOrd="0" presId="urn:microsoft.com/office/officeart/2005/8/layout/process4"/>
    <dgm:cxn modelId="{340D936D-F38A-4EB7-9AFD-C565EC6C1CF0}" type="presParOf" srcId="{CDB2B31D-4777-4F52-B734-355FBEED9389}" destId="{991DADCE-7AAF-49E7-A766-55C0951ABC50}" srcOrd="9" destOrd="0" presId="urn:microsoft.com/office/officeart/2005/8/layout/process4"/>
    <dgm:cxn modelId="{DD7B7694-B671-4FD2-B1C0-53BD83CED910}" type="presParOf" srcId="{CDB2B31D-4777-4F52-B734-355FBEED9389}" destId="{CCD3CA2A-316D-47A5-95E8-968967508159}" srcOrd="10" destOrd="0" presId="urn:microsoft.com/office/officeart/2005/8/layout/process4"/>
    <dgm:cxn modelId="{051E6D7E-04D4-4AE2-9436-D3720FCC50A2}" type="presParOf" srcId="{CCD3CA2A-316D-47A5-95E8-968967508159}" destId="{A08961D5-EB2C-4D83-9499-F338193C9393}" srcOrd="0" destOrd="0" presId="urn:microsoft.com/office/officeart/2005/8/layout/process4"/>
    <dgm:cxn modelId="{5BC4319D-19EC-4F32-BBF2-B5A9581BB63D}" type="presParOf" srcId="{CDB2B31D-4777-4F52-B734-355FBEED9389}" destId="{01BC64D1-5E3D-4336-9DE9-9AFC32A63D7B}" srcOrd="11" destOrd="0" presId="urn:microsoft.com/office/officeart/2005/8/layout/process4"/>
    <dgm:cxn modelId="{1F7901ED-61B3-4DF3-8A3A-328CE5393C17}" type="presParOf" srcId="{CDB2B31D-4777-4F52-B734-355FBEED9389}" destId="{6FBB713D-D60E-44A6-85C7-3BC91F10C428}" srcOrd="12" destOrd="0" presId="urn:microsoft.com/office/officeart/2005/8/layout/process4"/>
    <dgm:cxn modelId="{0DACBCAD-319E-432F-BC70-7DA389B89759}" type="presParOf" srcId="{6FBB713D-D60E-44A6-85C7-3BC91F10C428}" destId="{A703E4E0-659A-4A2D-8D57-44D1296762C6}" srcOrd="0" destOrd="0" presId="urn:microsoft.com/office/officeart/2005/8/layout/process4"/>
    <dgm:cxn modelId="{823E4E4C-2A4F-4F8E-9193-82F6A4656A6C}" type="presParOf" srcId="{CDB2B31D-4777-4F52-B734-355FBEED9389}" destId="{F3989E78-DC2E-45DD-B0B7-D30D8A3A00D2}" srcOrd="13" destOrd="0" presId="urn:microsoft.com/office/officeart/2005/8/layout/process4"/>
    <dgm:cxn modelId="{7B45B3B9-865B-4832-8997-B3B4C7B0B11C}" type="presParOf" srcId="{CDB2B31D-4777-4F52-B734-355FBEED9389}" destId="{0927C9E8-0B96-4CBE-8CB2-1E17063FC4F6}" srcOrd="14" destOrd="0" presId="urn:microsoft.com/office/officeart/2005/8/layout/process4"/>
    <dgm:cxn modelId="{568809DF-25AE-423A-8158-5494DD01163D}" type="presParOf" srcId="{0927C9E8-0B96-4CBE-8CB2-1E17063FC4F6}" destId="{E5F17E68-AEE5-4AD6-ABB4-B632FB58F0A7}" srcOrd="0" destOrd="0" presId="urn:microsoft.com/office/officeart/2005/8/layout/process4"/>
    <dgm:cxn modelId="{F651BD4F-33ED-467F-B4C5-8C987B0C22EE}" type="presParOf" srcId="{CDB2B31D-4777-4F52-B734-355FBEED9389}" destId="{D5670725-2BF4-46C6-B345-B8CDF169BF8E}" srcOrd="15" destOrd="0" presId="urn:microsoft.com/office/officeart/2005/8/layout/process4"/>
    <dgm:cxn modelId="{F8E7C06C-01C8-4422-A813-434E4B4014D2}" type="presParOf" srcId="{CDB2B31D-4777-4F52-B734-355FBEED9389}" destId="{85994AC0-FA9F-4E96-800A-F9EE2D7F9606}" srcOrd="16" destOrd="0" presId="urn:microsoft.com/office/officeart/2005/8/layout/process4"/>
    <dgm:cxn modelId="{7DB7D09F-DBEE-4644-941A-7E168CBB48AF}" type="presParOf" srcId="{85994AC0-FA9F-4E96-800A-F9EE2D7F9606}" destId="{A0FC1D4C-4427-4B97-88B3-E5B1FEC9A55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A866509-D2FA-41AB-ABC5-52D8BE73564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A6904D7-DBCC-41C0-87D3-93CD8D7E4102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Evalúa, estudia y proporciona información</a:t>
          </a:r>
          <a:endParaRPr lang="es-AR" sz="1400" b="0" dirty="0">
            <a:latin typeface="+mj-lt"/>
          </a:endParaRPr>
        </a:p>
      </dgm:t>
    </dgm:pt>
    <dgm:pt modelId="{E05F38AC-CFA2-4C1C-A3DC-1218F080F138}" type="parTrans" cxnId="{63BDFB2B-9AC3-4924-9F9A-FE1E87C95E17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81FF598B-C8C1-4EC7-8258-522C386D0DAA}" type="sibTrans" cxnId="{63BDFB2B-9AC3-4924-9F9A-FE1E87C95E17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719B8181-5DDF-4BA2-9FEE-73F1B42A61EE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Analiza el diagnóstico de situación</a:t>
          </a:r>
          <a:endParaRPr lang="es-AR" sz="1400" b="0" dirty="0">
            <a:latin typeface="+mj-lt"/>
          </a:endParaRPr>
        </a:p>
      </dgm:t>
    </dgm:pt>
    <dgm:pt modelId="{8C225C10-28F3-49F2-AD52-3A051953BCDD}" type="parTrans" cxnId="{B5993C9D-781C-4DF5-AA4C-29F4B02DF752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AE702764-9D5A-41D7-AA2C-0A054157C7DA}" type="sibTrans" cxnId="{B5993C9D-781C-4DF5-AA4C-29F4B02DF752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43412B3F-199C-4277-98A9-AC0979E4E516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Procesa y elabora estrategias</a:t>
          </a:r>
          <a:endParaRPr lang="es-AR" sz="1400" b="0" dirty="0">
            <a:latin typeface="+mj-lt"/>
          </a:endParaRPr>
        </a:p>
      </dgm:t>
    </dgm:pt>
    <dgm:pt modelId="{75B6EF95-9BDF-4F68-B8B7-160E0F7C1539}" type="parTrans" cxnId="{142EF8A8-2E36-4757-9B83-441DAE90E1BE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B1AF4AFE-2824-4FCD-9E40-5F87196A5033}" type="sibTrans" cxnId="{142EF8A8-2E36-4757-9B83-441DAE90E1BE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801CA57A-FAA2-45ED-8AD3-AE8B0EAFE861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Evalúa y revisa. Selecciona decisiones</a:t>
          </a:r>
          <a:endParaRPr lang="es-AR" sz="1400" b="0" dirty="0">
            <a:latin typeface="+mj-lt"/>
          </a:endParaRPr>
        </a:p>
      </dgm:t>
    </dgm:pt>
    <dgm:pt modelId="{B1AA0EE4-4E09-41BD-86E2-99EEC96756C0}" type="parTrans" cxnId="{36E9A66E-1505-4E69-8874-66C00C17BF02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1037A044-759A-46F5-ACFA-2E23D1BDD4A3}" type="sibTrans" cxnId="{36E9A66E-1505-4E69-8874-66C00C17BF02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EE9FD184-247E-4FF7-A568-44CFD658C15E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Elabora el programa de acción</a:t>
          </a:r>
          <a:endParaRPr lang="es-AR" sz="1400" b="0" dirty="0">
            <a:latin typeface="+mj-lt"/>
          </a:endParaRPr>
        </a:p>
      </dgm:t>
    </dgm:pt>
    <dgm:pt modelId="{61FCF722-1C8B-4057-BC0F-78DD43E7D488}" type="parTrans" cxnId="{1D10E4EC-55CE-43E7-847C-3891A9CE744A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0CAD8126-56C6-4E0E-B69E-DA664A34FB41}" type="sibTrans" cxnId="{1D10E4EC-55CE-43E7-847C-3891A9CE744A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E7021C1C-776B-4B7A-B8BC-44DB70B37F21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Visto Bueno al documento final</a:t>
          </a:r>
          <a:endParaRPr lang="es-AR" sz="1400" b="0" dirty="0">
            <a:latin typeface="+mj-lt"/>
          </a:endParaRPr>
        </a:p>
      </dgm:t>
    </dgm:pt>
    <dgm:pt modelId="{E5481852-C4C2-4F83-815B-A5E0B9975E4F}" type="parTrans" cxnId="{F9281640-77A5-4666-9F92-3931B5C8FCC8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A05492E7-7C1E-41AF-AE4C-71CC2FBBC8F4}" type="sibTrans" cxnId="{F9281640-77A5-4666-9F92-3931B5C8FCC8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EB7245FE-E5AE-4CB5-A9A3-25010712CDC9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AR" sz="1400" b="0" dirty="0" smtClean="0">
              <a:latin typeface="+mj-lt"/>
            </a:rPr>
            <a:t>Ejecuta Controles</a:t>
          </a:r>
          <a:endParaRPr lang="es-AR" sz="1400" b="0" dirty="0">
            <a:latin typeface="+mj-lt"/>
          </a:endParaRPr>
        </a:p>
      </dgm:t>
    </dgm:pt>
    <dgm:pt modelId="{F81DCD69-57F8-4E61-B8EF-802D190B42DA}" type="parTrans" cxnId="{2957DD34-B0AD-4362-AB7F-E14AD014F2FD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2C28AD88-1803-4D51-88EA-292082D3E686}" type="sibTrans" cxnId="{2957DD34-B0AD-4362-AB7F-E14AD014F2FD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623D6B45-061B-47C7-AEBF-CE3091F86BAB}">
      <dgm:prSet phldrT="[Texto]" custT="1"/>
      <dgm:spPr/>
      <dgm:t>
        <a:bodyPr/>
        <a:lstStyle/>
        <a:p>
          <a:r>
            <a:rPr lang="es-AR" sz="1400" b="0" dirty="0" smtClean="0">
              <a:latin typeface="+mj-lt"/>
            </a:rPr>
            <a:t>Sondea y busca información</a:t>
          </a:r>
          <a:endParaRPr lang="es-AR" sz="1400" b="0" dirty="0">
            <a:latin typeface="+mj-lt"/>
          </a:endParaRPr>
        </a:p>
      </dgm:t>
    </dgm:pt>
    <dgm:pt modelId="{0D6F3648-4964-45F4-8CA0-D356E16072DC}" type="sibTrans" cxnId="{D5B6ED3F-6B7F-4E4A-A20C-0EF638658F0C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A8018F48-5094-4F4A-81C2-A2A64434A591}" type="parTrans" cxnId="{D5B6ED3F-6B7F-4E4A-A20C-0EF638658F0C}">
      <dgm:prSet/>
      <dgm:spPr/>
      <dgm:t>
        <a:bodyPr/>
        <a:lstStyle/>
        <a:p>
          <a:endParaRPr lang="es-AR" sz="1400" b="0">
            <a:latin typeface="+mj-lt"/>
          </a:endParaRPr>
        </a:p>
      </dgm:t>
    </dgm:pt>
    <dgm:pt modelId="{75B5D893-1677-451E-8547-7805E08A6D50}">
      <dgm:prSet phldrT="[Texto]" custT="1"/>
      <dgm:spPr>
        <a:solidFill>
          <a:srgbClr val="000000"/>
        </a:solidFill>
      </dgm:spPr>
      <dgm:t>
        <a:bodyPr/>
        <a:lstStyle/>
        <a:p>
          <a:r>
            <a:rPr lang="es-AR" sz="1400" b="1" dirty="0" smtClean="0">
              <a:latin typeface="+mj-lt"/>
            </a:rPr>
            <a:t>EQUIPO DE MARKETING</a:t>
          </a:r>
          <a:endParaRPr lang="es-AR" sz="1400" b="1" dirty="0">
            <a:latin typeface="+mj-lt"/>
          </a:endParaRPr>
        </a:p>
      </dgm:t>
    </dgm:pt>
    <dgm:pt modelId="{5F7DDE89-348B-4F76-86E4-5E7E2CA5E9DE}" type="parTrans" cxnId="{1C5FE6DB-5F66-4F6A-89A0-93157123B789}">
      <dgm:prSet/>
      <dgm:spPr/>
    </dgm:pt>
    <dgm:pt modelId="{3296DE76-1150-4CC8-BD7B-E80A8910DE1C}" type="sibTrans" cxnId="{1C5FE6DB-5F66-4F6A-89A0-93157123B789}">
      <dgm:prSet/>
      <dgm:spPr/>
    </dgm:pt>
    <dgm:pt modelId="{CDB2B31D-4777-4F52-B734-355FBEED9389}" type="pres">
      <dgm:prSet presAssocID="{6A866509-D2FA-41AB-ABC5-52D8BE7356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B15E105-6E11-4148-BD9C-A6B59941350A}" type="pres">
      <dgm:prSet presAssocID="{EB7245FE-E5AE-4CB5-A9A3-25010712CDC9}" presName="boxAndChildren" presStyleCnt="0"/>
      <dgm:spPr/>
    </dgm:pt>
    <dgm:pt modelId="{ACD3B15E-A33C-45C6-ABAE-EDE24980135A}" type="pres">
      <dgm:prSet presAssocID="{EB7245FE-E5AE-4CB5-A9A3-25010712CDC9}" presName="parentTextBox" presStyleLbl="node1" presStyleIdx="0" presStyleCnt="9"/>
      <dgm:spPr/>
      <dgm:t>
        <a:bodyPr/>
        <a:lstStyle/>
        <a:p>
          <a:endParaRPr lang="es-AR"/>
        </a:p>
      </dgm:t>
    </dgm:pt>
    <dgm:pt modelId="{729F8EAA-B495-4CC2-8B9E-B3D13DF59AA2}" type="pres">
      <dgm:prSet presAssocID="{A05492E7-7C1E-41AF-AE4C-71CC2FBBC8F4}" presName="sp" presStyleCnt="0"/>
      <dgm:spPr/>
    </dgm:pt>
    <dgm:pt modelId="{43E815FF-A9AE-453D-8DF7-8C288024726A}" type="pres">
      <dgm:prSet presAssocID="{E7021C1C-776B-4B7A-B8BC-44DB70B37F21}" presName="arrowAndChildren" presStyleCnt="0"/>
      <dgm:spPr/>
    </dgm:pt>
    <dgm:pt modelId="{98A7CF47-787E-4785-A478-2FE63410C6C3}" type="pres">
      <dgm:prSet presAssocID="{E7021C1C-776B-4B7A-B8BC-44DB70B37F21}" presName="parentTextArrow" presStyleLbl="node1" presStyleIdx="1" presStyleCnt="9"/>
      <dgm:spPr/>
      <dgm:t>
        <a:bodyPr/>
        <a:lstStyle/>
        <a:p>
          <a:endParaRPr lang="es-AR"/>
        </a:p>
      </dgm:t>
    </dgm:pt>
    <dgm:pt modelId="{5E4D8948-AF27-43AB-B394-A3D7846B4151}" type="pres">
      <dgm:prSet presAssocID="{0CAD8126-56C6-4E0E-B69E-DA664A34FB41}" presName="sp" presStyleCnt="0"/>
      <dgm:spPr/>
    </dgm:pt>
    <dgm:pt modelId="{308EBAFA-4536-4C19-8F98-42860F8B94F9}" type="pres">
      <dgm:prSet presAssocID="{EE9FD184-247E-4FF7-A568-44CFD658C15E}" presName="arrowAndChildren" presStyleCnt="0"/>
      <dgm:spPr/>
    </dgm:pt>
    <dgm:pt modelId="{CE3B4AB1-4456-4E0F-8EAD-6BCF157CD93C}" type="pres">
      <dgm:prSet presAssocID="{EE9FD184-247E-4FF7-A568-44CFD658C15E}" presName="parentTextArrow" presStyleLbl="node1" presStyleIdx="2" presStyleCnt="9"/>
      <dgm:spPr/>
      <dgm:t>
        <a:bodyPr/>
        <a:lstStyle/>
        <a:p>
          <a:endParaRPr lang="es-AR"/>
        </a:p>
      </dgm:t>
    </dgm:pt>
    <dgm:pt modelId="{1F5079BB-A455-4934-A6D1-F69B4834D2B3}" type="pres">
      <dgm:prSet presAssocID="{1037A044-759A-46F5-ACFA-2E23D1BDD4A3}" presName="sp" presStyleCnt="0"/>
      <dgm:spPr/>
    </dgm:pt>
    <dgm:pt modelId="{2DD5F178-3685-4BB5-A33C-60E4359E1F06}" type="pres">
      <dgm:prSet presAssocID="{801CA57A-FAA2-45ED-8AD3-AE8B0EAFE861}" presName="arrowAndChildren" presStyleCnt="0"/>
      <dgm:spPr/>
    </dgm:pt>
    <dgm:pt modelId="{9EBA0432-1555-43AF-ADE5-C49D1AA040B7}" type="pres">
      <dgm:prSet presAssocID="{801CA57A-FAA2-45ED-8AD3-AE8B0EAFE861}" presName="parentTextArrow" presStyleLbl="node1" presStyleIdx="3" presStyleCnt="9"/>
      <dgm:spPr/>
      <dgm:t>
        <a:bodyPr/>
        <a:lstStyle/>
        <a:p>
          <a:endParaRPr lang="es-AR"/>
        </a:p>
      </dgm:t>
    </dgm:pt>
    <dgm:pt modelId="{73306931-B059-4C69-A594-298F39957D61}" type="pres">
      <dgm:prSet presAssocID="{B1AF4AFE-2824-4FCD-9E40-5F87196A5033}" presName="sp" presStyleCnt="0"/>
      <dgm:spPr/>
    </dgm:pt>
    <dgm:pt modelId="{B5B632EB-5627-4BA9-926F-6C85F09C6D7D}" type="pres">
      <dgm:prSet presAssocID="{43412B3F-199C-4277-98A9-AC0979E4E516}" presName="arrowAndChildren" presStyleCnt="0"/>
      <dgm:spPr/>
    </dgm:pt>
    <dgm:pt modelId="{8B97BACE-01D3-4A2D-AC1D-D08D94D50D44}" type="pres">
      <dgm:prSet presAssocID="{43412B3F-199C-4277-98A9-AC0979E4E516}" presName="parentTextArrow" presStyleLbl="node1" presStyleIdx="4" presStyleCnt="9" custLinFactNeighborX="1425"/>
      <dgm:spPr/>
      <dgm:t>
        <a:bodyPr/>
        <a:lstStyle/>
        <a:p>
          <a:endParaRPr lang="es-AR"/>
        </a:p>
      </dgm:t>
    </dgm:pt>
    <dgm:pt modelId="{991DADCE-7AAF-49E7-A766-55C0951ABC50}" type="pres">
      <dgm:prSet presAssocID="{AE702764-9D5A-41D7-AA2C-0A054157C7DA}" presName="sp" presStyleCnt="0"/>
      <dgm:spPr/>
    </dgm:pt>
    <dgm:pt modelId="{CCD3CA2A-316D-47A5-95E8-968967508159}" type="pres">
      <dgm:prSet presAssocID="{719B8181-5DDF-4BA2-9FEE-73F1B42A61EE}" presName="arrowAndChildren" presStyleCnt="0"/>
      <dgm:spPr/>
    </dgm:pt>
    <dgm:pt modelId="{A08961D5-EB2C-4D83-9499-F338193C9393}" type="pres">
      <dgm:prSet presAssocID="{719B8181-5DDF-4BA2-9FEE-73F1B42A61EE}" presName="parentTextArrow" presStyleLbl="node1" presStyleIdx="5" presStyleCnt="9"/>
      <dgm:spPr/>
      <dgm:t>
        <a:bodyPr/>
        <a:lstStyle/>
        <a:p>
          <a:endParaRPr lang="es-AR"/>
        </a:p>
      </dgm:t>
    </dgm:pt>
    <dgm:pt modelId="{01BC64D1-5E3D-4336-9DE9-9AFC32A63D7B}" type="pres">
      <dgm:prSet presAssocID="{81FF598B-C8C1-4EC7-8258-522C386D0DAA}" presName="sp" presStyleCnt="0"/>
      <dgm:spPr/>
    </dgm:pt>
    <dgm:pt modelId="{6FBB713D-D60E-44A6-85C7-3BC91F10C428}" type="pres">
      <dgm:prSet presAssocID="{3A6904D7-DBCC-41C0-87D3-93CD8D7E4102}" presName="arrowAndChildren" presStyleCnt="0"/>
      <dgm:spPr/>
    </dgm:pt>
    <dgm:pt modelId="{A703E4E0-659A-4A2D-8D57-44D1296762C6}" type="pres">
      <dgm:prSet presAssocID="{3A6904D7-DBCC-41C0-87D3-93CD8D7E4102}" presName="parentTextArrow" presStyleLbl="node1" presStyleIdx="6" presStyleCnt="9"/>
      <dgm:spPr/>
      <dgm:t>
        <a:bodyPr/>
        <a:lstStyle/>
        <a:p>
          <a:endParaRPr lang="es-AR"/>
        </a:p>
      </dgm:t>
    </dgm:pt>
    <dgm:pt modelId="{F3989E78-DC2E-45DD-B0B7-D30D8A3A00D2}" type="pres">
      <dgm:prSet presAssocID="{0D6F3648-4964-45F4-8CA0-D356E16072DC}" presName="sp" presStyleCnt="0"/>
      <dgm:spPr/>
    </dgm:pt>
    <dgm:pt modelId="{0927C9E8-0B96-4CBE-8CB2-1E17063FC4F6}" type="pres">
      <dgm:prSet presAssocID="{623D6B45-061B-47C7-AEBF-CE3091F86BAB}" presName="arrowAndChildren" presStyleCnt="0"/>
      <dgm:spPr/>
    </dgm:pt>
    <dgm:pt modelId="{E5F17E68-AEE5-4AD6-ABB4-B632FB58F0A7}" type="pres">
      <dgm:prSet presAssocID="{623D6B45-061B-47C7-AEBF-CE3091F86BAB}" presName="parentTextArrow" presStyleLbl="node1" presStyleIdx="7" presStyleCnt="9"/>
      <dgm:spPr/>
      <dgm:t>
        <a:bodyPr/>
        <a:lstStyle/>
        <a:p>
          <a:endParaRPr lang="es-AR"/>
        </a:p>
      </dgm:t>
    </dgm:pt>
    <dgm:pt modelId="{50BD23EB-D61B-48C3-9ECE-F3723AA79CD5}" type="pres">
      <dgm:prSet presAssocID="{3296DE76-1150-4CC8-BD7B-E80A8910DE1C}" presName="sp" presStyleCnt="0"/>
      <dgm:spPr/>
    </dgm:pt>
    <dgm:pt modelId="{6BF38C38-2025-4FB5-B1EE-84BC6AA18325}" type="pres">
      <dgm:prSet presAssocID="{75B5D893-1677-451E-8547-7805E08A6D50}" presName="arrowAndChildren" presStyleCnt="0"/>
      <dgm:spPr/>
    </dgm:pt>
    <dgm:pt modelId="{E316AC18-2240-4A24-A7CA-945F3A250B97}" type="pres">
      <dgm:prSet presAssocID="{75B5D893-1677-451E-8547-7805E08A6D50}" presName="parentTextArrow" presStyleLbl="node1" presStyleIdx="8" presStyleCnt="9"/>
      <dgm:spPr/>
      <dgm:t>
        <a:bodyPr/>
        <a:lstStyle/>
        <a:p>
          <a:endParaRPr lang="es-AR"/>
        </a:p>
      </dgm:t>
    </dgm:pt>
  </dgm:ptLst>
  <dgm:cxnLst>
    <dgm:cxn modelId="{71EE7E66-1EDB-4CDE-9E50-E96918A87186}" type="presOf" srcId="{E7021C1C-776B-4B7A-B8BC-44DB70B37F21}" destId="{98A7CF47-787E-4785-A478-2FE63410C6C3}" srcOrd="0" destOrd="0" presId="urn:microsoft.com/office/officeart/2005/8/layout/process4"/>
    <dgm:cxn modelId="{FA14C0F0-6F8A-414E-BAF9-A858D044EBCB}" type="presOf" srcId="{EE9FD184-247E-4FF7-A568-44CFD658C15E}" destId="{CE3B4AB1-4456-4E0F-8EAD-6BCF157CD93C}" srcOrd="0" destOrd="0" presId="urn:microsoft.com/office/officeart/2005/8/layout/process4"/>
    <dgm:cxn modelId="{D2561728-4037-4887-B0D5-C2262ED1B02E}" type="presOf" srcId="{623D6B45-061B-47C7-AEBF-CE3091F86BAB}" destId="{E5F17E68-AEE5-4AD6-ABB4-B632FB58F0A7}" srcOrd="0" destOrd="0" presId="urn:microsoft.com/office/officeart/2005/8/layout/process4"/>
    <dgm:cxn modelId="{1C5FE6DB-5F66-4F6A-89A0-93157123B789}" srcId="{6A866509-D2FA-41AB-ABC5-52D8BE735641}" destId="{75B5D893-1677-451E-8547-7805E08A6D50}" srcOrd="0" destOrd="0" parTransId="{5F7DDE89-348B-4F76-86E4-5E7E2CA5E9DE}" sibTransId="{3296DE76-1150-4CC8-BD7B-E80A8910DE1C}"/>
    <dgm:cxn modelId="{F9281640-77A5-4666-9F92-3931B5C8FCC8}" srcId="{6A866509-D2FA-41AB-ABC5-52D8BE735641}" destId="{E7021C1C-776B-4B7A-B8BC-44DB70B37F21}" srcOrd="7" destOrd="0" parTransId="{E5481852-C4C2-4F83-815B-A5E0B9975E4F}" sibTransId="{A05492E7-7C1E-41AF-AE4C-71CC2FBBC8F4}"/>
    <dgm:cxn modelId="{A3477EDC-1C3B-4316-90E0-FFCD0D0848BA}" type="presOf" srcId="{EB7245FE-E5AE-4CB5-A9A3-25010712CDC9}" destId="{ACD3B15E-A33C-45C6-ABAE-EDE24980135A}" srcOrd="0" destOrd="0" presId="urn:microsoft.com/office/officeart/2005/8/layout/process4"/>
    <dgm:cxn modelId="{84CFE45E-2962-4B2A-834B-12AEB06F8D6B}" type="presOf" srcId="{43412B3F-199C-4277-98A9-AC0979E4E516}" destId="{8B97BACE-01D3-4A2D-AC1D-D08D94D50D44}" srcOrd="0" destOrd="0" presId="urn:microsoft.com/office/officeart/2005/8/layout/process4"/>
    <dgm:cxn modelId="{7C5B56E8-B981-4649-ADDC-941A64AB526B}" type="presOf" srcId="{3A6904D7-DBCC-41C0-87D3-93CD8D7E4102}" destId="{A703E4E0-659A-4A2D-8D57-44D1296762C6}" srcOrd="0" destOrd="0" presId="urn:microsoft.com/office/officeart/2005/8/layout/process4"/>
    <dgm:cxn modelId="{22D7FBDC-95AD-48B0-99F8-FABDA4F989CD}" type="presOf" srcId="{801CA57A-FAA2-45ED-8AD3-AE8B0EAFE861}" destId="{9EBA0432-1555-43AF-ADE5-C49D1AA040B7}" srcOrd="0" destOrd="0" presId="urn:microsoft.com/office/officeart/2005/8/layout/process4"/>
    <dgm:cxn modelId="{B775741F-0B20-47DF-AF3C-C954513C36B0}" type="presOf" srcId="{75B5D893-1677-451E-8547-7805E08A6D50}" destId="{E316AC18-2240-4A24-A7CA-945F3A250B97}" srcOrd="0" destOrd="0" presId="urn:microsoft.com/office/officeart/2005/8/layout/process4"/>
    <dgm:cxn modelId="{142EF8A8-2E36-4757-9B83-441DAE90E1BE}" srcId="{6A866509-D2FA-41AB-ABC5-52D8BE735641}" destId="{43412B3F-199C-4277-98A9-AC0979E4E516}" srcOrd="4" destOrd="0" parTransId="{75B6EF95-9BDF-4F68-B8B7-160E0F7C1539}" sibTransId="{B1AF4AFE-2824-4FCD-9E40-5F87196A5033}"/>
    <dgm:cxn modelId="{B5993C9D-781C-4DF5-AA4C-29F4B02DF752}" srcId="{6A866509-D2FA-41AB-ABC5-52D8BE735641}" destId="{719B8181-5DDF-4BA2-9FEE-73F1B42A61EE}" srcOrd="3" destOrd="0" parTransId="{8C225C10-28F3-49F2-AD52-3A051953BCDD}" sibTransId="{AE702764-9D5A-41D7-AA2C-0A054157C7DA}"/>
    <dgm:cxn modelId="{D5B6ED3F-6B7F-4E4A-A20C-0EF638658F0C}" srcId="{6A866509-D2FA-41AB-ABC5-52D8BE735641}" destId="{623D6B45-061B-47C7-AEBF-CE3091F86BAB}" srcOrd="1" destOrd="0" parTransId="{A8018F48-5094-4F4A-81C2-A2A64434A591}" sibTransId="{0D6F3648-4964-45F4-8CA0-D356E16072DC}"/>
    <dgm:cxn modelId="{36E9A66E-1505-4E69-8874-66C00C17BF02}" srcId="{6A866509-D2FA-41AB-ABC5-52D8BE735641}" destId="{801CA57A-FAA2-45ED-8AD3-AE8B0EAFE861}" srcOrd="5" destOrd="0" parTransId="{B1AA0EE4-4E09-41BD-86E2-99EEC96756C0}" sibTransId="{1037A044-759A-46F5-ACFA-2E23D1BDD4A3}"/>
    <dgm:cxn modelId="{63BDFB2B-9AC3-4924-9F9A-FE1E87C95E17}" srcId="{6A866509-D2FA-41AB-ABC5-52D8BE735641}" destId="{3A6904D7-DBCC-41C0-87D3-93CD8D7E4102}" srcOrd="2" destOrd="0" parTransId="{E05F38AC-CFA2-4C1C-A3DC-1218F080F138}" sibTransId="{81FF598B-C8C1-4EC7-8258-522C386D0DAA}"/>
    <dgm:cxn modelId="{FF0AD988-0136-4F18-A496-183101219930}" type="presOf" srcId="{6A866509-D2FA-41AB-ABC5-52D8BE735641}" destId="{CDB2B31D-4777-4F52-B734-355FBEED9389}" srcOrd="0" destOrd="0" presId="urn:microsoft.com/office/officeart/2005/8/layout/process4"/>
    <dgm:cxn modelId="{2957DD34-B0AD-4362-AB7F-E14AD014F2FD}" srcId="{6A866509-D2FA-41AB-ABC5-52D8BE735641}" destId="{EB7245FE-E5AE-4CB5-A9A3-25010712CDC9}" srcOrd="8" destOrd="0" parTransId="{F81DCD69-57F8-4E61-B8EF-802D190B42DA}" sibTransId="{2C28AD88-1803-4D51-88EA-292082D3E686}"/>
    <dgm:cxn modelId="{1D10E4EC-55CE-43E7-847C-3891A9CE744A}" srcId="{6A866509-D2FA-41AB-ABC5-52D8BE735641}" destId="{EE9FD184-247E-4FF7-A568-44CFD658C15E}" srcOrd="6" destOrd="0" parTransId="{61FCF722-1C8B-4057-BC0F-78DD43E7D488}" sibTransId="{0CAD8126-56C6-4E0E-B69E-DA664A34FB41}"/>
    <dgm:cxn modelId="{A4D51908-DD90-4E31-A81C-403D7CDB40E4}" type="presOf" srcId="{719B8181-5DDF-4BA2-9FEE-73F1B42A61EE}" destId="{A08961D5-EB2C-4D83-9499-F338193C9393}" srcOrd="0" destOrd="0" presId="urn:microsoft.com/office/officeart/2005/8/layout/process4"/>
    <dgm:cxn modelId="{E872888D-9E05-4F71-A626-FE0A6ED3D5AC}" type="presParOf" srcId="{CDB2B31D-4777-4F52-B734-355FBEED9389}" destId="{AB15E105-6E11-4148-BD9C-A6B59941350A}" srcOrd="0" destOrd="0" presId="urn:microsoft.com/office/officeart/2005/8/layout/process4"/>
    <dgm:cxn modelId="{0E8A185B-64E4-4F55-8A1D-983CBD67B5D4}" type="presParOf" srcId="{AB15E105-6E11-4148-BD9C-A6B59941350A}" destId="{ACD3B15E-A33C-45C6-ABAE-EDE24980135A}" srcOrd="0" destOrd="0" presId="urn:microsoft.com/office/officeart/2005/8/layout/process4"/>
    <dgm:cxn modelId="{0D9E73D7-48E8-4387-B675-D0A5EF5A02E6}" type="presParOf" srcId="{CDB2B31D-4777-4F52-B734-355FBEED9389}" destId="{729F8EAA-B495-4CC2-8B9E-B3D13DF59AA2}" srcOrd="1" destOrd="0" presId="urn:microsoft.com/office/officeart/2005/8/layout/process4"/>
    <dgm:cxn modelId="{594118EE-6A2E-4DE7-96DE-A11C3469B1C3}" type="presParOf" srcId="{CDB2B31D-4777-4F52-B734-355FBEED9389}" destId="{43E815FF-A9AE-453D-8DF7-8C288024726A}" srcOrd="2" destOrd="0" presId="urn:microsoft.com/office/officeart/2005/8/layout/process4"/>
    <dgm:cxn modelId="{2A85D964-B53F-4F56-92C7-EB53FC1A58D3}" type="presParOf" srcId="{43E815FF-A9AE-453D-8DF7-8C288024726A}" destId="{98A7CF47-787E-4785-A478-2FE63410C6C3}" srcOrd="0" destOrd="0" presId="urn:microsoft.com/office/officeart/2005/8/layout/process4"/>
    <dgm:cxn modelId="{D58ACD4D-6930-4469-BF2C-856DFFDC75B9}" type="presParOf" srcId="{CDB2B31D-4777-4F52-B734-355FBEED9389}" destId="{5E4D8948-AF27-43AB-B394-A3D7846B4151}" srcOrd="3" destOrd="0" presId="urn:microsoft.com/office/officeart/2005/8/layout/process4"/>
    <dgm:cxn modelId="{60025BFE-0F72-4F6E-B729-5C0DCC909FFB}" type="presParOf" srcId="{CDB2B31D-4777-4F52-B734-355FBEED9389}" destId="{308EBAFA-4536-4C19-8F98-42860F8B94F9}" srcOrd="4" destOrd="0" presId="urn:microsoft.com/office/officeart/2005/8/layout/process4"/>
    <dgm:cxn modelId="{5EDA69DE-F0C1-4B0F-BAB5-0EAADF0942E5}" type="presParOf" srcId="{308EBAFA-4536-4C19-8F98-42860F8B94F9}" destId="{CE3B4AB1-4456-4E0F-8EAD-6BCF157CD93C}" srcOrd="0" destOrd="0" presId="urn:microsoft.com/office/officeart/2005/8/layout/process4"/>
    <dgm:cxn modelId="{C1363CA5-4B7B-431E-8AC4-36E8216DEF3B}" type="presParOf" srcId="{CDB2B31D-4777-4F52-B734-355FBEED9389}" destId="{1F5079BB-A455-4934-A6D1-F69B4834D2B3}" srcOrd="5" destOrd="0" presId="urn:microsoft.com/office/officeart/2005/8/layout/process4"/>
    <dgm:cxn modelId="{CAF07B2C-0C44-4ACC-8A19-4318909C430D}" type="presParOf" srcId="{CDB2B31D-4777-4F52-B734-355FBEED9389}" destId="{2DD5F178-3685-4BB5-A33C-60E4359E1F06}" srcOrd="6" destOrd="0" presId="urn:microsoft.com/office/officeart/2005/8/layout/process4"/>
    <dgm:cxn modelId="{C4C59B93-AB44-488A-9F18-9D0954AB51E7}" type="presParOf" srcId="{2DD5F178-3685-4BB5-A33C-60E4359E1F06}" destId="{9EBA0432-1555-43AF-ADE5-C49D1AA040B7}" srcOrd="0" destOrd="0" presId="urn:microsoft.com/office/officeart/2005/8/layout/process4"/>
    <dgm:cxn modelId="{FEFCAECC-D557-432A-8C68-C97964224588}" type="presParOf" srcId="{CDB2B31D-4777-4F52-B734-355FBEED9389}" destId="{73306931-B059-4C69-A594-298F39957D61}" srcOrd="7" destOrd="0" presId="urn:microsoft.com/office/officeart/2005/8/layout/process4"/>
    <dgm:cxn modelId="{44FB504C-412B-4180-B592-0EC3871812E3}" type="presParOf" srcId="{CDB2B31D-4777-4F52-B734-355FBEED9389}" destId="{B5B632EB-5627-4BA9-926F-6C85F09C6D7D}" srcOrd="8" destOrd="0" presId="urn:microsoft.com/office/officeart/2005/8/layout/process4"/>
    <dgm:cxn modelId="{E188E22D-B64F-41B1-A2DA-1DDCD9EDF595}" type="presParOf" srcId="{B5B632EB-5627-4BA9-926F-6C85F09C6D7D}" destId="{8B97BACE-01D3-4A2D-AC1D-D08D94D50D44}" srcOrd="0" destOrd="0" presId="urn:microsoft.com/office/officeart/2005/8/layout/process4"/>
    <dgm:cxn modelId="{A92365D5-DE1E-49A2-A07D-9936C6CE4D2F}" type="presParOf" srcId="{CDB2B31D-4777-4F52-B734-355FBEED9389}" destId="{991DADCE-7AAF-49E7-A766-55C0951ABC50}" srcOrd="9" destOrd="0" presId="urn:microsoft.com/office/officeart/2005/8/layout/process4"/>
    <dgm:cxn modelId="{DDAB3FDD-DA1E-48CD-A629-44225C0EBC8B}" type="presParOf" srcId="{CDB2B31D-4777-4F52-B734-355FBEED9389}" destId="{CCD3CA2A-316D-47A5-95E8-968967508159}" srcOrd="10" destOrd="0" presId="urn:microsoft.com/office/officeart/2005/8/layout/process4"/>
    <dgm:cxn modelId="{9986847A-FDD9-4E73-97A5-1CC4A492D68D}" type="presParOf" srcId="{CCD3CA2A-316D-47A5-95E8-968967508159}" destId="{A08961D5-EB2C-4D83-9499-F338193C9393}" srcOrd="0" destOrd="0" presId="urn:microsoft.com/office/officeart/2005/8/layout/process4"/>
    <dgm:cxn modelId="{2400A08B-B85B-4271-BBEB-653CEF127967}" type="presParOf" srcId="{CDB2B31D-4777-4F52-B734-355FBEED9389}" destId="{01BC64D1-5E3D-4336-9DE9-9AFC32A63D7B}" srcOrd="11" destOrd="0" presId="urn:microsoft.com/office/officeart/2005/8/layout/process4"/>
    <dgm:cxn modelId="{D73F081D-CBDD-4C71-9B8D-BF2AAC44C657}" type="presParOf" srcId="{CDB2B31D-4777-4F52-B734-355FBEED9389}" destId="{6FBB713D-D60E-44A6-85C7-3BC91F10C428}" srcOrd="12" destOrd="0" presId="urn:microsoft.com/office/officeart/2005/8/layout/process4"/>
    <dgm:cxn modelId="{68CD9F19-EEB2-4BF3-A58A-481F3C9CCDAD}" type="presParOf" srcId="{6FBB713D-D60E-44A6-85C7-3BC91F10C428}" destId="{A703E4E0-659A-4A2D-8D57-44D1296762C6}" srcOrd="0" destOrd="0" presId="urn:microsoft.com/office/officeart/2005/8/layout/process4"/>
    <dgm:cxn modelId="{7B17B6C3-7260-4E2F-881B-0EA622A4E38E}" type="presParOf" srcId="{CDB2B31D-4777-4F52-B734-355FBEED9389}" destId="{F3989E78-DC2E-45DD-B0B7-D30D8A3A00D2}" srcOrd="13" destOrd="0" presId="urn:microsoft.com/office/officeart/2005/8/layout/process4"/>
    <dgm:cxn modelId="{462E3E1F-6DE6-4245-84B3-5D7380B8E7C5}" type="presParOf" srcId="{CDB2B31D-4777-4F52-B734-355FBEED9389}" destId="{0927C9E8-0B96-4CBE-8CB2-1E17063FC4F6}" srcOrd="14" destOrd="0" presId="urn:microsoft.com/office/officeart/2005/8/layout/process4"/>
    <dgm:cxn modelId="{DAB513E2-DB80-4143-9A4C-60BF9623A32E}" type="presParOf" srcId="{0927C9E8-0B96-4CBE-8CB2-1E17063FC4F6}" destId="{E5F17E68-AEE5-4AD6-ABB4-B632FB58F0A7}" srcOrd="0" destOrd="0" presId="urn:microsoft.com/office/officeart/2005/8/layout/process4"/>
    <dgm:cxn modelId="{6269F68F-25B7-42AD-BD1E-480B79A89B45}" type="presParOf" srcId="{CDB2B31D-4777-4F52-B734-355FBEED9389}" destId="{50BD23EB-D61B-48C3-9ECE-F3723AA79CD5}" srcOrd="15" destOrd="0" presId="urn:microsoft.com/office/officeart/2005/8/layout/process4"/>
    <dgm:cxn modelId="{119DA8ED-84A7-4AB2-BB70-0DD6AB3C65C8}" type="presParOf" srcId="{CDB2B31D-4777-4F52-B734-355FBEED9389}" destId="{6BF38C38-2025-4FB5-B1EE-84BC6AA18325}" srcOrd="16" destOrd="0" presId="urn:microsoft.com/office/officeart/2005/8/layout/process4"/>
    <dgm:cxn modelId="{4BBBE141-19AC-4A4D-BB46-846FFB982CF9}" type="presParOf" srcId="{6BF38C38-2025-4FB5-B1EE-84BC6AA18325}" destId="{E316AC18-2240-4A24-A7CA-945F3A250B9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6182D48-0E05-450A-8800-8D88E4DD32BB}" type="doc">
      <dgm:prSet loTypeId="urn:microsoft.com/office/officeart/2005/8/layout/list1" loCatId="list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es-ES"/>
        </a:p>
      </dgm:t>
    </dgm:pt>
    <dgm:pt modelId="{C5086539-A0F9-4E89-9B8F-04AE7248FF00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000" b="1" dirty="0" smtClean="0"/>
            <a:t>¿Cuál es el negocio?</a:t>
          </a:r>
          <a:endParaRPr lang="es-ES" sz="2000" dirty="0" smtClean="0"/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dirty="0"/>
        </a:p>
      </dgm:t>
    </dgm:pt>
    <dgm:pt modelId="{E78AC1CD-5860-4F11-A2E3-65483F4693B5}" type="parTrans" cxnId="{F7592C21-936F-4639-87D8-C93A725070C8}">
      <dgm:prSet/>
      <dgm:spPr/>
      <dgm:t>
        <a:bodyPr/>
        <a:lstStyle/>
        <a:p>
          <a:endParaRPr lang="es-ES"/>
        </a:p>
      </dgm:t>
    </dgm:pt>
    <dgm:pt modelId="{B0F8A7DE-9E45-449B-B82F-2C4C33924172}" type="sibTrans" cxnId="{F7592C21-936F-4639-87D8-C93A725070C8}">
      <dgm:prSet/>
      <dgm:spPr/>
      <dgm:t>
        <a:bodyPr/>
        <a:lstStyle/>
        <a:p>
          <a:endParaRPr lang="es-ES"/>
        </a:p>
      </dgm:t>
    </dgm:pt>
    <dgm:pt modelId="{9F72F1DC-8370-4074-A991-CDDC8A6F4D2C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000" b="1" dirty="0" smtClean="0"/>
            <a:t>¿Qué oportunidades existen y cómo las aprovecharemos?</a:t>
          </a:r>
          <a:endParaRPr lang="es-ES" sz="2000" dirty="0" smtClean="0"/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dirty="0"/>
        </a:p>
      </dgm:t>
    </dgm:pt>
    <dgm:pt modelId="{84E319E3-5BCC-426B-AB87-42D5CEE8591F}" type="parTrans" cxnId="{60733170-032D-4081-941D-4A802E1258E7}">
      <dgm:prSet/>
      <dgm:spPr/>
      <dgm:t>
        <a:bodyPr/>
        <a:lstStyle/>
        <a:p>
          <a:endParaRPr lang="es-ES"/>
        </a:p>
      </dgm:t>
    </dgm:pt>
    <dgm:pt modelId="{AC386432-F942-4C4A-9D21-FAE094F2953A}" type="sibTrans" cxnId="{60733170-032D-4081-941D-4A802E1258E7}">
      <dgm:prSet/>
      <dgm:spPr/>
      <dgm:t>
        <a:bodyPr/>
        <a:lstStyle/>
        <a:p>
          <a:endParaRPr lang="es-ES"/>
        </a:p>
      </dgm:t>
    </dgm:pt>
    <dgm:pt modelId="{EC131278-7824-4475-AFCF-9F37221184E3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000" b="1" dirty="0" smtClean="0"/>
            <a:t>¿Cuál es el Producto / servicio?</a:t>
          </a:r>
          <a:endParaRPr lang="es-ES" sz="2000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dirty="0"/>
        </a:p>
      </dgm:t>
    </dgm:pt>
    <dgm:pt modelId="{E030BA41-5FDD-4340-993D-D63FCC778A0B}" type="parTrans" cxnId="{75DC7155-7C73-4531-8C4B-CFD4980C3EC4}">
      <dgm:prSet/>
      <dgm:spPr/>
      <dgm:t>
        <a:bodyPr/>
        <a:lstStyle/>
        <a:p>
          <a:endParaRPr lang="es-ES"/>
        </a:p>
      </dgm:t>
    </dgm:pt>
    <dgm:pt modelId="{E1F2C477-8A35-4181-810F-8C22724E8D45}" type="sibTrans" cxnId="{75DC7155-7C73-4531-8C4B-CFD4980C3EC4}">
      <dgm:prSet/>
      <dgm:spPr/>
      <dgm:t>
        <a:bodyPr/>
        <a:lstStyle/>
        <a:p>
          <a:endParaRPr lang="es-ES"/>
        </a:p>
      </dgm:t>
    </dgm:pt>
    <dgm:pt modelId="{07F4ACC1-3292-4E78-A59A-EE18DD264CB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000" b="1" dirty="0" smtClean="0"/>
            <a:t>¿Con qué recursos contamos?</a:t>
          </a:r>
          <a:endParaRPr lang="es-ES" sz="2000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dirty="0"/>
        </a:p>
      </dgm:t>
    </dgm:pt>
    <dgm:pt modelId="{55853762-399D-46E7-8018-2021E757046C}" type="parTrans" cxnId="{D503C3E5-3CFC-4F12-A916-AD6CC7E2E648}">
      <dgm:prSet/>
      <dgm:spPr/>
      <dgm:t>
        <a:bodyPr/>
        <a:lstStyle/>
        <a:p>
          <a:endParaRPr lang="es-ES"/>
        </a:p>
      </dgm:t>
    </dgm:pt>
    <dgm:pt modelId="{A792CD48-1E7E-44BE-834F-17DDD96DBEE8}" type="sibTrans" cxnId="{D503C3E5-3CFC-4F12-A916-AD6CC7E2E648}">
      <dgm:prSet/>
      <dgm:spPr/>
      <dgm:t>
        <a:bodyPr/>
        <a:lstStyle/>
        <a:p>
          <a:endParaRPr lang="es-ES"/>
        </a:p>
      </dgm:t>
    </dgm:pt>
    <dgm:pt modelId="{7053AD31-FF2D-4459-A8FF-00B1B45849EE}" type="pres">
      <dgm:prSet presAssocID="{36182D48-0E05-450A-8800-8D88E4DD32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299AEB2-36B7-46C6-BAAE-72ECA3B39AEA}" type="pres">
      <dgm:prSet presAssocID="{C5086539-A0F9-4E89-9B8F-04AE7248FF00}" presName="parentLin" presStyleCnt="0"/>
      <dgm:spPr/>
    </dgm:pt>
    <dgm:pt modelId="{F3DA4E83-1336-4023-9126-B2FB0E138CCA}" type="pres">
      <dgm:prSet presAssocID="{C5086539-A0F9-4E89-9B8F-04AE7248FF00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30E2CDC7-2895-442D-89CB-5B68370DF47F}" type="pres">
      <dgm:prSet presAssocID="{C5086539-A0F9-4E89-9B8F-04AE7248FF00}" presName="parentText" presStyleLbl="node1" presStyleIdx="0" presStyleCnt="4" custScaleY="17779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D14E5E-8D02-4967-905E-464BC36C138A}" type="pres">
      <dgm:prSet presAssocID="{C5086539-A0F9-4E89-9B8F-04AE7248FF00}" presName="negativeSpace" presStyleCnt="0"/>
      <dgm:spPr/>
    </dgm:pt>
    <dgm:pt modelId="{25E92D10-DE96-4A30-B196-06E9AF77750B}" type="pres">
      <dgm:prSet presAssocID="{C5086539-A0F9-4E89-9B8F-04AE7248FF00}" presName="childText" presStyleLbl="conFgAcc1" presStyleIdx="0" presStyleCnt="4" custLinFactY="-1201" custLinFactNeighborY="-100000">
        <dgm:presLayoutVars>
          <dgm:bulletEnabled val="1"/>
        </dgm:presLayoutVars>
      </dgm:prSet>
      <dgm:spPr/>
    </dgm:pt>
    <dgm:pt modelId="{CE4B5869-11A5-40F2-AC17-F00C908FAAEA}" type="pres">
      <dgm:prSet presAssocID="{B0F8A7DE-9E45-449B-B82F-2C4C33924172}" presName="spaceBetweenRectangles" presStyleCnt="0"/>
      <dgm:spPr/>
    </dgm:pt>
    <dgm:pt modelId="{FFC8036E-609E-4323-B4BF-464C2A108F7A}" type="pres">
      <dgm:prSet presAssocID="{9F72F1DC-8370-4074-A991-CDDC8A6F4D2C}" presName="parentLin" presStyleCnt="0"/>
      <dgm:spPr/>
    </dgm:pt>
    <dgm:pt modelId="{35CB139F-EA3B-41E1-886C-21B4755D542D}" type="pres">
      <dgm:prSet presAssocID="{9F72F1DC-8370-4074-A991-CDDC8A6F4D2C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8B0FFEA6-9D79-47CB-81E2-98B2328008DC}" type="pres">
      <dgm:prSet presAssocID="{9F72F1DC-8370-4074-A991-CDDC8A6F4D2C}" presName="parentText" presStyleLbl="node1" presStyleIdx="1" presStyleCnt="4" custScaleY="17779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62B395-024C-47C0-BD36-B08CFC84CEC4}" type="pres">
      <dgm:prSet presAssocID="{9F72F1DC-8370-4074-A991-CDDC8A6F4D2C}" presName="negativeSpace" presStyleCnt="0"/>
      <dgm:spPr/>
    </dgm:pt>
    <dgm:pt modelId="{2C83924B-FE44-4408-AF61-B1261A52D6EE}" type="pres">
      <dgm:prSet presAssocID="{9F72F1DC-8370-4074-A991-CDDC8A6F4D2C}" presName="childText" presStyleLbl="conFgAcc1" presStyleIdx="1" presStyleCnt="4" custLinFactY="-870" custLinFactNeighborY="-100000">
        <dgm:presLayoutVars>
          <dgm:bulletEnabled val="1"/>
        </dgm:presLayoutVars>
      </dgm:prSet>
      <dgm:spPr/>
    </dgm:pt>
    <dgm:pt modelId="{47E6F4B0-EAD5-450C-962C-BA4292E31A3B}" type="pres">
      <dgm:prSet presAssocID="{AC386432-F942-4C4A-9D21-FAE094F2953A}" presName="spaceBetweenRectangles" presStyleCnt="0"/>
      <dgm:spPr/>
    </dgm:pt>
    <dgm:pt modelId="{620CDDA2-6118-4748-B660-1274E261EA05}" type="pres">
      <dgm:prSet presAssocID="{EC131278-7824-4475-AFCF-9F37221184E3}" presName="parentLin" presStyleCnt="0"/>
      <dgm:spPr/>
    </dgm:pt>
    <dgm:pt modelId="{05AE5EC8-E7B3-4262-8622-66D384406210}" type="pres">
      <dgm:prSet presAssocID="{EC131278-7824-4475-AFCF-9F37221184E3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A9BD35E8-97DD-4E9D-BD4F-0C74EEB9BAF6}" type="pres">
      <dgm:prSet presAssocID="{EC131278-7824-4475-AFCF-9F37221184E3}" presName="parentText" presStyleLbl="node1" presStyleIdx="2" presStyleCnt="4" custScaleY="17779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E48FE0-8886-4420-96D3-FDAE042BA8DF}" type="pres">
      <dgm:prSet presAssocID="{EC131278-7824-4475-AFCF-9F37221184E3}" presName="negativeSpace" presStyleCnt="0"/>
      <dgm:spPr/>
    </dgm:pt>
    <dgm:pt modelId="{3FD7FEEA-4940-4BD8-A064-592D24089AA2}" type="pres">
      <dgm:prSet presAssocID="{EC131278-7824-4475-AFCF-9F37221184E3}" presName="childText" presStyleLbl="conFgAcc1" presStyleIdx="2" presStyleCnt="4" custLinFactY="-539" custLinFactNeighborY="-100000">
        <dgm:presLayoutVars>
          <dgm:bulletEnabled val="1"/>
        </dgm:presLayoutVars>
      </dgm:prSet>
      <dgm:spPr/>
    </dgm:pt>
    <dgm:pt modelId="{F6C3C505-BE07-4DB9-BF61-6405386E885F}" type="pres">
      <dgm:prSet presAssocID="{E1F2C477-8A35-4181-810F-8C22724E8D45}" presName="spaceBetweenRectangles" presStyleCnt="0"/>
      <dgm:spPr/>
    </dgm:pt>
    <dgm:pt modelId="{D6B12DCF-8FFA-4849-ACAF-6DE987340C0B}" type="pres">
      <dgm:prSet presAssocID="{07F4ACC1-3292-4E78-A59A-EE18DD264CB2}" presName="parentLin" presStyleCnt="0"/>
      <dgm:spPr/>
    </dgm:pt>
    <dgm:pt modelId="{6D5CFEDA-FAB5-49A3-9399-834DE5EB49B6}" type="pres">
      <dgm:prSet presAssocID="{07F4ACC1-3292-4E78-A59A-EE18DD264CB2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EFA5EFCB-D4CF-44B9-B3B2-369B37A953F1}" type="pres">
      <dgm:prSet presAssocID="{07F4ACC1-3292-4E78-A59A-EE18DD264CB2}" presName="parentText" presStyleLbl="node1" presStyleIdx="3" presStyleCnt="4" custScaleY="17779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8629E9-A67E-46F9-B72D-82413771D460}" type="pres">
      <dgm:prSet presAssocID="{07F4ACC1-3292-4E78-A59A-EE18DD264CB2}" presName="negativeSpace" presStyleCnt="0"/>
      <dgm:spPr/>
    </dgm:pt>
    <dgm:pt modelId="{CBE15686-22B3-48C1-8923-05FD0470A5C5}" type="pres">
      <dgm:prSet presAssocID="{07F4ACC1-3292-4E78-A59A-EE18DD264CB2}" presName="childText" presStyleLbl="conFgAcc1" presStyleIdx="3" presStyleCnt="4" custLinFactNeighborY="-36940">
        <dgm:presLayoutVars>
          <dgm:bulletEnabled val="1"/>
        </dgm:presLayoutVars>
      </dgm:prSet>
      <dgm:spPr/>
    </dgm:pt>
  </dgm:ptLst>
  <dgm:cxnLst>
    <dgm:cxn modelId="{D094AEDE-4C5E-4E28-82EB-AC861013F27A}" type="presOf" srcId="{EC131278-7824-4475-AFCF-9F37221184E3}" destId="{05AE5EC8-E7B3-4262-8622-66D384406210}" srcOrd="0" destOrd="0" presId="urn:microsoft.com/office/officeart/2005/8/layout/list1"/>
    <dgm:cxn modelId="{F7592C21-936F-4639-87D8-C93A725070C8}" srcId="{36182D48-0E05-450A-8800-8D88E4DD32BB}" destId="{C5086539-A0F9-4E89-9B8F-04AE7248FF00}" srcOrd="0" destOrd="0" parTransId="{E78AC1CD-5860-4F11-A2E3-65483F4693B5}" sibTransId="{B0F8A7DE-9E45-449B-B82F-2C4C33924172}"/>
    <dgm:cxn modelId="{DAF73212-98EB-45F1-AFDF-7C4172D2A77F}" type="presOf" srcId="{07F4ACC1-3292-4E78-A59A-EE18DD264CB2}" destId="{6D5CFEDA-FAB5-49A3-9399-834DE5EB49B6}" srcOrd="0" destOrd="0" presId="urn:microsoft.com/office/officeart/2005/8/layout/list1"/>
    <dgm:cxn modelId="{085EB07E-B248-41E2-90E5-447A54C72A49}" type="presOf" srcId="{07F4ACC1-3292-4E78-A59A-EE18DD264CB2}" destId="{EFA5EFCB-D4CF-44B9-B3B2-369B37A953F1}" srcOrd="1" destOrd="0" presId="urn:microsoft.com/office/officeart/2005/8/layout/list1"/>
    <dgm:cxn modelId="{D560649A-7662-40B4-AD8D-B3B0CF9F57F8}" type="presOf" srcId="{C5086539-A0F9-4E89-9B8F-04AE7248FF00}" destId="{30E2CDC7-2895-442D-89CB-5B68370DF47F}" srcOrd="1" destOrd="0" presId="urn:microsoft.com/office/officeart/2005/8/layout/list1"/>
    <dgm:cxn modelId="{2BA6CD4B-DBB8-410B-AC42-247C1FFC2668}" type="presOf" srcId="{C5086539-A0F9-4E89-9B8F-04AE7248FF00}" destId="{F3DA4E83-1336-4023-9126-B2FB0E138CCA}" srcOrd="0" destOrd="0" presId="urn:microsoft.com/office/officeart/2005/8/layout/list1"/>
    <dgm:cxn modelId="{D503C3E5-3CFC-4F12-A916-AD6CC7E2E648}" srcId="{36182D48-0E05-450A-8800-8D88E4DD32BB}" destId="{07F4ACC1-3292-4E78-A59A-EE18DD264CB2}" srcOrd="3" destOrd="0" parTransId="{55853762-399D-46E7-8018-2021E757046C}" sibTransId="{A792CD48-1E7E-44BE-834F-17DDD96DBEE8}"/>
    <dgm:cxn modelId="{68A40336-FBA7-4E10-803A-5DACC4A3457D}" type="presOf" srcId="{36182D48-0E05-450A-8800-8D88E4DD32BB}" destId="{7053AD31-FF2D-4459-A8FF-00B1B45849EE}" srcOrd="0" destOrd="0" presId="urn:microsoft.com/office/officeart/2005/8/layout/list1"/>
    <dgm:cxn modelId="{60733170-032D-4081-941D-4A802E1258E7}" srcId="{36182D48-0E05-450A-8800-8D88E4DD32BB}" destId="{9F72F1DC-8370-4074-A991-CDDC8A6F4D2C}" srcOrd="1" destOrd="0" parTransId="{84E319E3-5BCC-426B-AB87-42D5CEE8591F}" sibTransId="{AC386432-F942-4C4A-9D21-FAE094F2953A}"/>
    <dgm:cxn modelId="{9A6A1487-E7F3-4CEA-8DAB-77556B1E1B1D}" type="presOf" srcId="{9F72F1DC-8370-4074-A991-CDDC8A6F4D2C}" destId="{35CB139F-EA3B-41E1-886C-21B4755D542D}" srcOrd="0" destOrd="0" presId="urn:microsoft.com/office/officeart/2005/8/layout/list1"/>
    <dgm:cxn modelId="{75DC7155-7C73-4531-8C4B-CFD4980C3EC4}" srcId="{36182D48-0E05-450A-8800-8D88E4DD32BB}" destId="{EC131278-7824-4475-AFCF-9F37221184E3}" srcOrd="2" destOrd="0" parTransId="{E030BA41-5FDD-4340-993D-D63FCC778A0B}" sibTransId="{E1F2C477-8A35-4181-810F-8C22724E8D45}"/>
    <dgm:cxn modelId="{F28A08F4-0407-457F-A7D3-299D85FE5187}" type="presOf" srcId="{EC131278-7824-4475-AFCF-9F37221184E3}" destId="{A9BD35E8-97DD-4E9D-BD4F-0C74EEB9BAF6}" srcOrd="1" destOrd="0" presId="urn:microsoft.com/office/officeart/2005/8/layout/list1"/>
    <dgm:cxn modelId="{03D02A33-B8EA-4531-B5C7-A8EB99CEED50}" type="presOf" srcId="{9F72F1DC-8370-4074-A991-CDDC8A6F4D2C}" destId="{8B0FFEA6-9D79-47CB-81E2-98B2328008DC}" srcOrd="1" destOrd="0" presId="urn:microsoft.com/office/officeart/2005/8/layout/list1"/>
    <dgm:cxn modelId="{29F1AAEF-0164-4956-B15A-AA14D65974D3}" type="presParOf" srcId="{7053AD31-FF2D-4459-A8FF-00B1B45849EE}" destId="{C299AEB2-36B7-46C6-BAAE-72ECA3B39AEA}" srcOrd="0" destOrd="0" presId="urn:microsoft.com/office/officeart/2005/8/layout/list1"/>
    <dgm:cxn modelId="{D68E1949-1808-446D-9DF5-574B01D1048D}" type="presParOf" srcId="{C299AEB2-36B7-46C6-BAAE-72ECA3B39AEA}" destId="{F3DA4E83-1336-4023-9126-B2FB0E138CCA}" srcOrd="0" destOrd="0" presId="urn:microsoft.com/office/officeart/2005/8/layout/list1"/>
    <dgm:cxn modelId="{3CD00FD4-D0DA-4051-A5B9-12CC9BF18678}" type="presParOf" srcId="{C299AEB2-36B7-46C6-BAAE-72ECA3B39AEA}" destId="{30E2CDC7-2895-442D-89CB-5B68370DF47F}" srcOrd="1" destOrd="0" presId="urn:microsoft.com/office/officeart/2005/8/layout/list1"/>
    <dgm:cxn modelId="{5D708456-1BF7-4541-83BC-8F240CC635CF}" type="presParOf" srcId="{7053AD31-FF2D-4459-A8FF-00B1B45849EE}" destId="{E9D14E5E-8D02-4967-905E-464BC36C138A}" srcOrd="1" destOrd="0" presId="urn:microsoft.com/office/officeart/2005/8/layout/list1"/>
    <dgm:cxn modelId="{0AD6281D-1BFD-44E2-80DD-019757EE4AD6}" type="presParOf" srcId="{7053AD31-FF2D-4459-A8FF-00B1B45849EE}" destId="{25E92D10-DE96-4A30-B196-06E9AF77750B}" srcOrd="2" destOrd="0" presId="urn:microsoft.com/office/officeart/2005/8/layout/list1"/>
    <dgm:cxn modelId="{EE86FE99-6559-4A2E-8146-AFDA377808AF}" type="presParOf" srcId="{7053AD31-FF2D-4459-A8FF-00B1B45849EE}" destId="{CE4B5869-11A5-40F2-AC17-F00C908FAAEA}" srcOrd="3" destOrd="0" presId="urn:microsoft.com/office/officeart/2005/8/layout/list1"/>
    <dgm:cxn modelId="{B1EF6AFF-3FA0-4149-B17D-C6308B87ADFB}" type="presParOf" srcId="{7053AD31-FF2D-4459-A8FF-00B1B45849EE}" destId="{FFC8036E-609E-4323-B4BF-464C2A108F7A}" srcOrd="4" destOrd="0" presId="urn:microsoft.com/office/officeart/2005/8/layout/list1"/>
    <dgm:cxn modelId="{E2BD3DCC-D28B-4C06-BEAC-3E36C1A8331B}" type="presParOf" srcId="{FFC8036E-609E-4323-B4BF-464C2A108F7A}" destId="{35CB139F-EA3B-41E1-886C-21B4755D542D}" srcOrd="0" destOrd="0" presId="urn:microsoft.com/office/officeart/2005/8/layout/list1"/>
    <dgm:cxn modelId="{11E96D9A-142C-4527-90A6-B4EE0D975D74}" type="presParOf" srcId="{FFC8036E-609E-4323-B4BF-464C2A108F7A}" destId="{8B0FFEA6-9D79-47CB-81E2-98B2328008DC}" srcOrd="1" destOrd="0" presId="urn:microsoft.com/office/officeart/2005/8/layout/list1"/>
    <dgm:cxn modelId="{1611DCC5-33F5-4996-AF78-18671C58E48B}" type="presParOf" srcId="{7053AD31-FF2D-4459-A8FF-00B1B45849EE}" destId="{4262B395-024C-47C0-BD36-B08CFC84CEC4}" srcOrd="5" destOrd="0" presId="urn:microsoft.com/office/officeart/2005/8/layout/list1"/>
    <dgm:cxn modelId="{BA95D341-B1F4-4DC6-BD27-4DD71D42EC8B}" type="presParOf" srcId="{7053AD31-FF2D-4459-A8FF-00B1B45849EE}" destId="{2C83924B-FE44-4408-AF61-B1261A52D6EE}" srcOrd="6" destOrd="0" presId="urn:microsoft.com/office/officeart/2005/8/layout/list1"/>
    <dgm:cxn modelId="{03715191-66E1-418E-B4B3-0D9D674F3DDD}" type="presParOf" srcId="{7053AD31-FF2D-4459-A8FF-00B1B45849EE}" destId="{47E6F4B0-EAD5-450C-962C-BA4292E31A3B}" srcOrd="7" destOrd="0" presId="urn:microsoft.com/office/officeart/2005/8/layout/list1"/>
    <dgm:cxn modelId="{D1154FAE-9FF9-488B-8F5F-427A518A8D55}" type="presParOf" srcId="{7053AD31-FF2D-4459-A8FF-00B1B45849EE}" destId="{620CDDA2-6118-4748-B660-1274E261EA05}" srcOrd="8" destOrd="0" presId="urn:microsoft.com/office/officeart/2005/8/layout/list1"/>
    <dgm:cxn modelId="{E4C1439C-EB80-42FB-8D6C-DD0A9142CBE3}" type="presParOf" srcId="{620CDDA2-6118-4748-B660-1274E261EA05}" destId="{05AE5EC8-E7B3-4262-8622-66D384406210}" srcOrd="0" destOrd="0" presId="urn:microsoft.com/office/officeart/2005/8/layout/list1"/>
    <dgm:cxn modelId="{3C7D3E91-E181-40B6-A67C-E2045F439CDB}" type="presParOf" srcId="{620CDDA2-6118-4748-B660-1274E261EA05}" destId="{A9BD35E8-97DD-4E9D-BD4F-0C74EEB9BAF6}" srcOrd="1" destOrd="0" presId="urn:microsoft.com/office/officeart/2005/8/layout/list1"/>
    <dgm:cxn modelId="{B8A0310C-AE82-4F8E-A067-2368077B1FB5}" type="presParOf" srcId="{7053AD31-FF2D-4459-A8FF-00B1B45849EE}" destId="{38E48FE0-8886-4420-96D3-FDAE042BA8DF}" srcOrd="9" destOrd="0" presId="urn:microsoft.com/office/officeart/2005/8/layout/list1"/>
    <dgm:cxn modelId="{9E32CA2C-3F1A-45E2-9BDF-AA08C6605EBA}" type="presParOf" srcId="{7053AD31-FF2D-4459-A8FF-00B1B45849EE}" destId="{3FD7FEEA-4940-4BD8-A064-592D24089AA2}" srcOrd="10" destOrd="0" presId="urn:microsoft.com/office/officeart/2005/8/layout/list1"/>
    <dgm:cxn modelId="{54D9D787-D78A-4F1A-8EC5-D6B507C0E4CF}" type="presParOf" srcId="{7053AD31-FF2D-4459-A8FF-00B1B45849EE}" destId="{F6C3C505-BE07-4DB9-BF61-6405386E885F}" srcOrd="11" destOrd="0" presId="urn:microsoft.com/office/officeart/2005/8/layout/list1"/>
    <dgm:cxn modelId="{0CE96C69-2780-49CB-A74B-863F659F755C}" type="presParOf" srcId="{7053AD31-FF2D-4459-A8FF-00B1B45849EE}" destId="{D6B12DCF-8FFA-4849-ACAF-6DE987340C0B}" srcOrd="12" destOrd="0" presId="urn:microsoft.com/office/officeart/2005/8/layout/list1"/>
    <dgm:cxn modelId="{3A608837-255F-41A5-8A40-1716401E7B5E}" type="presParOf" srcId="{D6B12DCF-8FFA-4849-ACAF-6DE987340C0B}" destId="{6D5CFEDA-FAB5-49A3-9399-834DE5EB49B6}" srcOrd="0" destOrd="0" presId="urn:microsoft.com/office/officeart/2005/8/layout/list1"/>
    <dgm:cxn modelId="{FAC2DAFD-CCB4-4CF8-99BB-06631DA4A7AB}" type="presParOf" srcId="{D6B12DCF-8FFA-4849-ACAF-6DE987340C0B}" destId="{EFA5EFCB-D4CF-44B9-B3B2-369B37A953F1}" srcOrd="1" destOrd="0" presId="urn:microsoft.com/office/officeart/2005/8/layout/list1"/>
    <dgm:cxn modelId="{EF6E4E2E-9AF6-4896-8BA0-99004275E6A6}" type="presParOf" srcId="{7053AD31-FF2D-4459-A8FF-00B1B45849EE}" destId="{498629E9-A67E-46F9-B72D-82413771D460}" srcOrd="13" destOrd="0" presId="urn:microsoft.com/office/officeart/2005/8/layout/list1"/>
    <dgm:cxn modelId="{FE29CCEA-F909-481E-9BBC-29B2981ED959}" type="presParOf" srcId="{7053AD31-FF2D-4459-A8FF-00B1B45849EE}" destId="{CBE15686-22B3-48C1-8923-05FD0470A5C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A866509-D2FA-41AB-ABC5-52D8BE73564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3D6B45-061B-47C7-AEBF-CE3091F86BAB}">
      <dgm:prSet phldrT="[Texto]" custT="1"/>
      <dgm:spPr/>
      <dgm:t>
        <a:bodyPr/>
        <a:lstStyle/>
        <a:p>
          <a:r>
            <a:rPr lang="es-AR" sz="1600" b="1" dirty="0" smtClean="0">
              <a:latin typeface="+mj-lt"/>
            </a:rPr>
            <a:t>1. Identificación de la Empresa</a:t>
          </a:r>
          <a:endParaRPr lang="es-AR" sz="1600" b="1" dirty="0">
            <a:latin typeface="+mj-lt"/>
          </a:endParaRPr>
        </a:p>
      </dgm:t>
    </dgm:pt>
    <dgm:pt modelId="{A8018F48-5094-4F4A-81C2-A2A64434A591}" type="parTrans" cxnId="{D5B6ED3F-6B7F-4E4A-A20C-0EF638658F0C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0D6F3648-4964-45F4-8CA0-D356E16072DC}" type="sibTrans" cxnId="{D5B6ED3F-6B7F-4E4A-A20C-0EF638658F0C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3A6904D7-DBCC-41C0-87D3-93CD8D7E4102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AR" sz="1600" b="1" dirty="0" smtClean="0">
              <a:latin typeface="+mj-lt"/>
            </a:rPr>
            <a:t>2. Análisis de Situación externa e interna</a:t>
          </a:r>
          <a:endParaRPr lang="es-AR" sz="1600" b="1" dirty="0">
            <a:latin typeface="+mj-lt"/>
          </a:endParaRPr>
        </a:p>
      </dgm:t>
    </dgm:pt>
    <dgm:pt modelId="{E05F38AC-CFA2-4C1C-A3DC-1218F080F138}" type="parTrans" cxnId="{63BDFB2B-9AC3-4924-9F9A-FE1E87C95E17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81FF598B-C8C1-4EC7-8258-522C386D0DAA}" type="sibTrans" cxnId="{63BDFB2B-9AC3-4924-9F9A-FE1E87C95E17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719B8181-5DDF-4BA2-9FEE-73F1B42A61EE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AR" sz="1600" b="1" dirty="0" smtClean="0">
              <a:latin typeface="+mj-lt"/>
            </a:rPr>
            <a:t>3. Diagnóstico de Situación</a:t>
          </a:r>
          <a:endParaRPr lang="es-AR" sz="1600" b="1" dirty="0">
            <a:latin typeface="+mj-lt"/>
          </a:endParaRPr>
        </a:p>
      </dgm:t>
    </dgm:pt>
    <dgm:pt modelId="{8C225C10-28F3-49F2-AD52-3A051953BCDD}" type="parTrans" cxnId="{B5993C9D-781C-4DF5-AA4C-29F4B02DF752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AE702764-9D5A-41D7-AA2C-0A054157C7DA}" type="sibTrans" cxnId="{B5993C9D-781C-4DF5-AA4C-29F4B02DF752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43412B3F-199C-4277-98A9-AC0979E4E516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AR" sz="1600" b="1" dirty="0" smtClean="0">
              <a:latin typeface="+mj-lt"/>
            </a:rPr>
            <a:t>4. Formulación de la estrategia de marketing</a:t>
          </a:r>
          <a:endParaRPr lang="es-AR" sz="1600" b="1" dirty="0">
            <a:latin typeface="+mj-lt"/>
          </a:endParaRPr>
        </a:p>
      </dgm:t>
    </dgm:pt>
    <dgm:pt modelId="{75B6EF95-9BDF-4F68-B8B7-160E0F7C1539}" type="parTrans" cxnId="{142EF8A8-2E36-4757-9B83-441DAE90E1BE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B1AF4AFE-2824-4FCD-9E40-5F87196A5033}" type="sibTrans" cxnId="{142EF8A8-2E36-4757-9B83-441DAE90E1BE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801CA57A-FAA2-45ED-8AD3-AE8B0EAFE861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1600" b="1" dirty="0" smtClean="0">
              <a:latin typeface="+mj-lt"/>
            </a:rPr>
            <a:t>5. Establecimiento de objetivos</a:t>
          </a:r>
          <a:endParaRPr lang="es-AR" sz="1600" b="1" dirty="0">
            <a:latin typeface="+mj-lt"/>
          </a:endParaRPr>
        </a:p>
      </dgm:t>
    </dgm:pt>
    <dgm:pt modelId="{B1AA0EE4-4E09-41BD-86E2-99EEC96756C0}" type="parTrans" cxnId="{36E9A66E-1505-4E69-8874-66C00C17BF02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1037A044-759A-46F5-ACFA-2E23D1BDD4A3}" type="sibTrans" cxnId="{36E9A66E-1505-4E69-8874-66C00C17BF02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EE9FD184-247E-4FF7-A568-44CFD658C15E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AR" sz="1600" b="1" dirty="0" smtClean="0">
              <a:latin typeface="+mj-lt"/>
            </a:rPr>
            <a:t>6. Programa de acción</a:t>
          </a:r>
          <a:endParaRPr lang="es-AR" sz="1600" b="1" dirty="0">
            <a:latin typeface="+mj-lt"/>
          </a:endParaRPr>
        </a:p>
      </dgm:t>
    </dgm:pt>
    <dgm:pt modelId="{61FCF722-1C8B-4057-BC0F-78DD43E7D488}" type="parTrans" cxnId="{1D10E4EC-55CE-43E7-847C-3891A9CE744A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0CAD8126-56C6-4E0E-B69E-DA664A34FB41}" type="sibTrans" cxnId="{1D10E4EC-55CE-43E7-847C-3891A9CE744A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E7021C1C-776B-4B7A-B8BC-44DB70B37F21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AR" sz="1600" b="1" dirty="0" smtClean="0">
              <a:latin typeface="+mj-lt"/>
            </a:rPr>
            <a:t>7. Presupuesto de marketing</a:t>
          </a:r>
          <a:endParaRPr lang="es-AR" sz="1600" b="1" dirty="0">
            <a:latin typeface="+mj-lt"/>
          </a:endParaRPr>
        </a:p>
      </dgm:t>
    </dgm:pt>
    <dgm:pt modelId="{E5481852-C4C2-4F83-815B-A5E0B9975E4F}" type="parTrans" cxnId="{F9281640-77A5-4666-9F92-3931B5C8FCC8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A05492E7-7C1E-41AF-AE4C-71CC2FBBC8F4}" type="sibTrans" cxnId="{F9281640-77A5-4666-9F92-3931B5C8FCC8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EB7245FE-E5AE-4CB5-A9A3-25010712CDC9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AR" sz="1600" b="1" dirty="0" smtClean="0">
              <a:latin typeface="+mj-lt"/>
            </a:rPr>
            <a:t>8. Plan de seguimiento y control</a:t>
          </a:r>
          <a:endParaRPr lang="es-AR" sz="1600" b="1" dirty="0">
            <a:latin typeface="+mj-lt"/>
          </a:endParaRPr>
        </a:p>
      </dgm:t>
    </dgm:pt>
    <dgm:pt modelId="{F81DCD69-57F8-4E61-B8EF-802D190B42DA}" type="parTrans" cxnId="{2957DD34-B0AD-4362-AB7F-E14AD014F2FD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2C28AD88-1803-4D51-88EA-292082D3E686}" type="sibTrans" cxnId="{2957DD34-B0AD-4362-AB7F-E14AD014F2FD}">
      <dgm:prSet/>
      <dgm:spPr/>
      <dgm:t>
        <a:bodyPr/>
        <a:lstStyle/>
        <a:p>
          <a:endParaRPr lang="es-AR" sz="1600" b="1">
            <a:latin typeface="+mj-lt"/>
          </a:endParaRPr>
        </a:p>
      </dgm:t>
    </dgm:pt>
    <dgm:pt modelId="{CDB2B31D-4777-4F52-B734-355FBEED9389}" type="pres">
      <dgm:prSet presAssocID="{6A866509-D2FA-41AB-ABC5-52D8BE7356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B15E105-6E11-4148-BD9C-A6B59941350A}" type="pres">
      <dgm:prSet presAssocID="{EB7245FE-E5AE-4CB5-A9A3-25010712CDC9}" presName="boxAndChildren" presStyleCnt="0"/>
      <dgm:spPr/>
    </dgm:pt>
    <dgm:pt modelId="{ACD3B15E-A33C-45C6-ABAE-EDE24980135A}" type="pres">
      <dgm:prSet presAssocID="{EB7245FE-E5AE-4CB5-A9A3-25010712CDC9}" presName="parentTextBox" presStyleLbl="node1" presStyleIdx="0" presStyleCnt="8"/>
      <dgm:spPr/>
      <dgm:t>
        <a:bodyPr/>
        <a:lstStyle/>
        <a:p>
          <a:endParaRPr lang="es-AR"/>
        </a:p>
      </dgm:t>
    </dgm:pt>
    <dgm:pt modelId="{729F8EAA-B495-4CC2-8B9E-B3D13DF59AA2}" type="pres">
      <dgm:prSet presAssocID="{A05492E7-7C1E-41AF-AE4C-71CC2FBBC8F4}" presName="sp" presStyleCnt="0"/>
      <dgm:spPr/>
    </dgm:pt>
    <dgm:pt modelId="{43E815FF-A9AE-453D-8DF7-8C288024726A}" type="pres">
      <dgm:prSet presAssocID="{E7021C1C-776B-4B7A-B8BC-44DB70B37F21}" presName="arrowAndChildren" presStyleCnt="0"/>
      <dgm:spPr/>
    </dgm:pt>
    <dgm:pt modelId="{98A7CF47-787E-4785-A478-2FE63410C6C3}" type="pres">
      <dgm:prSet presAssocID="{E7021C1C-776B-4B7A-B8BC-44DB70B37F21}" presName="parentTextArrow" presStyleLbl="node1" presStyleIdx="1" presStyleCnt="8"/>
      <dgm:spPr/>
      <dgm:t>
        <a:bodyPr/>
        <a:lstStyle/>
        <a:p>
          <a:endParaRPr lang="es-AR"/>
        </a:p>
      </dgm:t>
    </dgm:pt>
    <dgm:pt modelId="{5E4D8948-AF27-43AB-B394-A3D7846B4151}" type="pres">
      <dgm:prSet presAssocID="{0CAD8126-56C6-4E0E-B69E-DA664A34FB41}" presName="sp" presStyleCnt="0"/>
      <dgm:spPr/>
    </dgm:pt>
    <dgm:pt modelId="{308EBAFA-4536-4C19-8F98-42860F8B94F9}" type="pres">
      <dgm:prSet presAssocID="{EE9FD184-247E-4FF7-A568-44CFD658C15E}" presName="arrowAndChildren" presStyleCnt="0"/>
      <dgm:spPr/>
    </dgm:pt>
    <dgm:pt modelId="{CE3B4AB1-4456-4E0F-8EAD-6BCF157CD93C}" type="pres">
      <dgm:prSet presAssocID="{EE9FD184-247E-4FF7-A568-44CFD658C15E}" presName="parentTextArrow" presStyleLbl="node1" presStyleIdx="2" presStyleCnt="8"/>
      <dgm:spPr/>
      <dgm:t>
        <a:bodyPr/>
        <a:lstStyle/>
        <a:p>
          <a:endParaRPr lang="es-AR"/>
        </a:p>
      </dgm:t>
    </dgm:pt>
    <dgm:pt modelId="{1F5079BB-A455-4934-A6D1-F69B4834D2B3}" type="pres">
      <dgm:prSet presAssocID="{1037A044-759A-46F5-ACFA-2E23D1BDD4A3}" presName="sp" presStyleCnt="0"/>
      <dgm:spPr/>
    </dgm:pt>
    <dgm:pt modelId="{2DD5F178-3685-4BB5-A33C-60E4359E1F06}" type="pres">
      <dgm:prSet presAssocID="{801CA57A-FAA2-45ED-8AD3-AE8B0EAFE861}" presName="arrowAndChildren" presStyleCnt="0"/>
      <dgm:spPr/>
    </dgm:pt>
    <dgm:pt modelId="{9EBA0432-1555-43AF-ADE5-C49D1AA040B7}" type="pres">
      <dgm:prSet presAssocID="{801CA57A-FAA2-45ED-8AD3-AE8B0EAFE861}" presName="parentTextArrow" presStyleLbl="node1" presStyleIdx="3" presStyleCnt="8"/>
      <dgm:spPr/>
      <dgm:t>
        <a:bodyPr/>
        <a:lstStyle/>
        <a:p>
          <a:endParaRPr lang="es-AR"/>
        </a:p>
      </dgm:t>
    </dgm:pt>
    <dgm:pt modelId="{73306931-B059-4C69-A594-298F39957D61}" type="pres">
      <dgm:prSet presAssocID="{B1AF4AFE-2824-4FCD-9E40-5F87196A5033}" presName="sp" presStyleCnt="0"/>
      <dgm:spPr/>
    </dgm:pt>
    <dgm:pt modelId="{B5B632EB-5627-4BA9-926F-6C85F09C6D7D}" type="pres">
      <dgm:prSet presAssocID="{43412B3F-199C-4277-98A9-AC0979E4E516}" presName="arrowAndChildren" presStyleCnt="0"/>
      <dgm:spPr/>
    </dgm:pt>
    <dgm:pt modelId="{8B97BACE-01D3-4A2D-AC1D-D08D94D50D44}" type="pres">
      <dgm:prSet presAssocID="{43412B3F-199C-4277-98A9-AC0979E4E516}" presName="parentTextArrow" presStyleLbl="node1" presStyleIdx="4" presStyleCnt="8"/>
      <dgm:spPr/>
      <dgm:t>
        <a:bodyPr/>
        <a:lstStyle/>
        <a:p>
          <a:endParaRPr lang="es-AR"/>
        </a:p>
      </dgm:t>
    </dgm:pt>
    <dgm:pt modelId="{991DADCE-7AAF-49E7-A766-55C0951ABC50}" type="pres">
      <dgm:prSet presAssocID="{AE702764-9D5A-41D7-AA2C-0A054157C7DA}" presName="sp" presStyleCnt="0"/>
      <dgm:spPr/>
    </dgm:pt>
    <dgm:pt modelId="{CCD3CA2A-316D-47A5-95E8-968967508159}" type="pres">
      <dgm:prSet presAssocID="{719B8181-5DDF-4BA2-9FEE-73F1B42A61EE}" presName="arrowAndChildren" presStyleCnt="0"/>
      <dgm:spPr/>
    </dgm:pt>
    <dgm:pt modelId="{A08961D5-EB2C-4D83-9499-F338193C9393}" type="pres">
      <dgm:prSet presAssocID="{719B8181-5DDF-4BA2-9FEE-73F1B42A61EE}" presName="parentTextArrow" presStyleLbl="node1" presStyleIdx="5" presStyleCnt="8"/>
      <dgm:spPr/>
      <dgm:t>
        <a:bodyPr/>
        <a:lstStyle/>
        <a:p>
          <a:endParaRPr lang="es-AR"/>
        </a:p>
      </dgm:t>
    </dgm:pt>
    <dgm:pt modelId="{01BC64D1-5E3D-4336-9DE9-9AFC32A63D7B}" type="pres">
      <dgm:prSet presAssocID="{81FF598B-C8C1-4EC7-8258-522C386D0DAA}" presName="sp" presStyleCnt="0"/>
      <dgm:spPr/>
    </dgm:pt>
    <dgm:pt modelId="{6FBB713D-D60E-44A6-85C7-3BC91F10C428}" type="pres">
      <dgm:prSet presAssocID="{3A6904D7-DBCC-41C0-87D3-93CD8D7E4102}" presName="arrowAndChildren" presStyleCnt="0"/>
      <dgm:spPr/>
    </dgm:pt>
    <dgm:pt modelId="{A703E4E0-659A-4A2D-8D57-44D1296762C6}" type="pres">
      <dgm:prSet presAssocID="{3A6904D7-DBCC-41C0-87D3-93CD8D7E4102}" presName="parentTextArrow" presStyleLbl="node1" presStyleIdx="6" presStyleCnt="8"/>
      <dgm:spPr/>
      <dgm:t>
        <a:bodyPr/>
        <a:lstStyle/>
        <a:p>
          <a:endParaRPr lang="es-AR"/>
        </a:p>
      </dgm:t>
    </dgm:pt>
    <dgm:pt modelId="{F3989E78-DC2E-45DD-B0B7-D30D8A3A00D2}" type="pres">
      <dgm:prSet presAssocID="{0D6F3648-4964-45F4-8CA0-D356E16072DC}" presName="sp" presStyleCnt="0"/>
      <dgm:spPr/>
    </dgm:pt>
    <dgm:pt modelId="{0927C9E8-0B96-4CBE-8CB2-1E17063FC4F6}" type="pres">
      <dgm:prSet presAssocID="{623D6B45-061B-47C7-AEBF-CE3091F86BAB}" presName="arrowAndChildren" presStyleCnt="0"/>
      <dgm:spPr/>
    </dgm:pt>
    <dgm:pt modelId="{E5F17E68-AEE5-4AD6-ABB4-B632FB58F0A7}" type="pres">
      <dgm:prSet presAssocID="{623D6B45-061B-47C7-AEBF-CE3091F86BAB}" presName="parentTextArrow" presStyleLbl="node1" presStyleIdx="7" presStyleCnt="8"/>
      <dgm:spPr/>
      <dgm:t>
        <a:bodyPr/>
        <a:lstStyle/>
        <a:p>
          <a:endParaRPr lang="es-AR"/>
        </a:p>
      </dgm:t>
    </dgm:pt>
  </dgm:ptLst>
  <dgm:cxnLst>
    <dgm:cxn modelId="{D9B5B75F-02CB-441A-AB3B-8943ABDF3915}" type="presOf" srcId="{719B8181-5DDF-4BA2-9FEE-73F1B42A61EE}" destId="{A08961D5-EB2C-4D83-9499-F338193C9393}" srcOrd="0" destOrd="0" presId="urn:microsoft.com/office/officeart/2005/8/layout/process4"/>
    <dgm:cxn modelId="{194068F2-F92F-41D8-9904-B26690BA1A6C}" type="presOf" srcId="{EE9FD184-247E-4FF7-A568-44CFD658C15E}" destId="{CE3B4AB1-4456-4E0F-8EAD-6BCF157CD93C}" srcOrd="0" destOrd="0" presId="urn:microsoft.com/office/officeart/2005/8/layout/process4"/>
    <dgm:cxn modelId="{79DEDAD9-8748-474D-AED5-9CF3A08DB4D3}" type="presOf" srcId="{EB7245FE-E5AE-4CB5-A9A3-25010712CDC9}" destId="{ACD3B15E-A33C-45C6-ABAE-EDE24980135A}" srcOrd="0" destOrd="0" presId="urn:microsoft.com/office/officeart/2005/8/layout/process4"/>
    <dgm:cxn modelId="{B5993C9D-781C-4DF5-AA4C-29F4B02DF752}" srcId="{6A866509-D2FA-41AB-ABC5-52D8BE735641}" destId="{719B8181-5DDF-4BA2-9FEE-73F1B42A61EE}" srcOrd="2" destOrd="0" parTransId="{8C225C10-28F3-49F2-AD52-3A051953BCDD}" sibTransId="{AE702764-9D5A-41D7-AA2C-0A054157C7DA}"/>
    <dgm:cxn modelId="{2957DD34-B0AD-4362-AB7F-E14AD014F2FD}" srcId="{6A866509-D2FA-41AB-ABC5-52D8BE735641}" destId="{EB7245FE-E5AE-4CB5-A9A3-25010712CDC9}" srcOrd="7" destOrd="0" parTransId="{F81DCD69-57F8-4E61-B8EF-802D190B42DA}" sibTransId="{2C28AD88-1803-4D51-88EA-292082D3E686}"/>
    <dgm:cxn modelId="{D5B6ED3F-6B7F-4E4A-A20C-0EF638658F0C}" srcId="{6A866509-D2FA-41AB-ABC5-52D8BE735641}" destId="{623D6B45-061B-47C7-AEBF-CE3091F86BAB}" srcOrd="0" destOrd="0" parTransId="{A8018F48-5094-4F4A-81C2-A2A64434A591}" sibTransId="{0D6F3648-4964-45F4-8CA0-D356E16072DC}"/>
    <dgm:cxn modelId="{F74C1661-372A-49FE-9893-3EC5FC85F43D}" type="presOf" srcId="{6A866509-D2FA-41AB-ABC5-52D8BE735641}" destId="{CDB2B31D-4777-4F52-B734-355FBEED9389}" srcOrd="0" destOrd="0" presId="urn:microsoft.com/office/officeart/2005/8/layout/process4"/>
    <dgm:cxn modelId="{36E9A66E-1505-4E69-8874-66C00C17BF02}" srcId="{6A866509-D2FA-41AB-ABC5-52D8BE735641}" destId="{801CA57A-FAA2-45ED-8AD3-AE8B0EAFE861}" srcOrd="4" destOrd="0" parTransId="{B1AA0EE4-4E09-41BD-86E2-99EEC96756C0}" sibTransId="{1037A044-759A-46F5-ACFA-2E23D1BDD4A3}"/>
    <dgm:cxn modelId="{142EF8A8-2E36-4757-9B83-441DAE90E1BE}" srcId="{6A866509-D2FA-41AB-ABC5-52D8BE735641}" destId="{43412B3F-199C-4277-98A9-AC0979E4E516}" srcOrd="3" destOrd="0" parTransId="{75B6EF95-9BDF-4F68-B8B7-160E0F7C1539}" sibTransId="{B1AF4AFE-2824-4FCD-9E40-5F87196A5033}"/>
    <dgm:cxn modelId="{F9281640-77A5-4666-9F92-3931B5C8FCC8}" srcId="{6A866509-D2FA-41AB-ABC5-52D8BE735641}" destId="{E7021C1C-776B-4B7A-B8BC-44DB70B37F21}" srcOrd="6" destOrd="0" parTransId="{E5481852-C4C2-4F83-815B-A5E0B9975E4F}" sibTransId="{A05492E7-7C1E-41AF-AE4C-71CC2FBBC8F4}"/>
    <dgm:cxn modelId="{46EA7C10-9023-44E4-823E-5F9ADCC2609B}" type="presOf" srcId="{E7021C1C-776B-4B7A-B8BC-44DB70B37F21}" destId="{98A7CF47-787E-4785-A478-2FE63410C6C3}" srcOrd="0" destOrd="0" presId="urn:microsoft.com/office/officeart/2005/8/layout/process4"/>
    <dgm:cxn modelId="{1D10E4EC-55CE-43E7-847C-3891A9CE744A}" srcId="{6A866509-D2FA-41AB-ABC5-52D8BE735641}" destId="{EE9FD184-247E-4FF7-A568-44CFD658C15E}" srcOrd="5" destOrd="0" parTransId="{61FCF722-1C8B-4057-BC0F-78DD43E7D488}" sibTransId="{0CAD8126-56C6-4E0E-B69E-DA664A34FB41}"/>
    <dgm:cxn modelId="{1414A1A1-B92B-437D-8A3E-DAD34DEA6444}" type="presOf" srcId="{623D6B45-061B-47C7-AEBF-CE3091F86BAB}" destId="{E5F17E68-AEE5-4AD6-ABB4-B632FB58F0A7}" srcOrd="0" destOrd="0" presId="urn:microsoft.com/office/officeart/2005/8/layout/process4"/>
    <dgm:cxn modelId="{B28F1BF7-AC1E-4B4E-BE09-F7EBA43B0AB8}" type="presOf" srcId="{3A6904D7-DBCC-41C0-87D3-93CD8D7E4102}" destId="{A703E4E0-659A-4A2D-8D57-44D1296762C6}" srcOrd="0" destOrd="0" presId="urn:microsoft.com/office/officeart/2005/8/layout/process4"/>
    <dgm:cxn modelId="{63BDFB2B-9AC3-4924-9F9A-FE1E87C95E17}" srcId="{6A866509-D2FA-41AB-ABC5-52D8BE735641}" destId="{3A6904D7-DBCC-41C0-87D3-93CD8D7E4102}" srcOrd="1" destOrd="0" parTransId="{E05F38AC-CFA2-4C1C-A3DC-1218F080F138}" sibTransId="{81FF598B-C8C1-4EC7-8258-522C386D0DAA}"/>
    <dgm:cxn modelId="{CBC38F08-7EE7-47A9-9608-123177D37087}" type="presOf" srcId="{43412B3F-199C-4277-98A9-AC0979E4E516}" destId="{8B97BACE-01D3-4A2D-AC1D-D08D94D50D44}" srcOrd="0" destOrd="0" presId="urn:microsoft.com/office/officeart/2005/8/layout/process4"/>
    <dgm:cxn modelId="{8BD1AAB9-25B0-40DE-B7BF-A8AA2C76FBE1}" type="presOf" srcId="{801CA57A-FAA2-45ED-8AD3-AE8B0EAFE861}" destId="{9EBA0432-1555-43AF-ADE5-C49D1AA040B7}" srcOrd="0" destOrd="0" presId="urn:microsoft.com/office/officeart/2005/8/layout/process4"/>
    <dgm:cxn modelId="{579DD45C-CAC5-4090-BD26-475F58EF28FD}" type="presParOf" srcId="{CDB2B31D-4777-4F52-B734-355FBEED9389}" destId="{AB15E105-6E11-4148-BD9C-A6B59941350A}" srcOrd="0" destOrd="0" presId="urn:microsoft.com/office/officeart/2005/8/layout/process4"/>
    <dgm:cxn modelId="{C76018E9-9A13-4DA6-ADC7-B3D92D774602}" type="presParOf" srcId="{AB15E105-6E11-4148-BD9C-A6B59941350A}" destId="{ACD3B15E-A33C-45C6-ABAE-EDE24980135A}" srcOrd="0" destOrd="0" presId="urn:microsoft.com/office/officeart/2005/8/layout/process4"/>
    <dgm:cxn modelId="{C38A9FAA-6B02-4058-9E2A-EC34FAC820BB}" type="presParOf" srcId="{CDB2B31D-4777-4F52-B734-355FBEED9389}" destId="{729F8EAA-B495-4CC2-8B9E-B3D13DF59AA2}" srcOrd="1" destOrd="0" presId="urn:microsoft.com/office/officeart/2005/8/layout/process4"/>
    <dgm:cxn modelId="{09B583CC-4C28-4FBC-A23F-8486B1ED9941}" type="presParOf" srcId="{CDB2B31D-4777-4F52-B734-355FBEED9389}" destId="{43E815FF-A9AE-453D-8DF7-8C288024726A}" srcOrd="2" destOrd="0" presId="urn:microsoft.com/office/officeart/2005/8/layout/process4"/>
    <dgm:cxn modelId="{76420DEC-22A7-4C92-BC05-1129C6363708}" type="presParOf" srcId="{43E815FF-A9AE-453D-8DF7-8C288024726A}" destId="{98A7CF47-787E-4785-A478-2FE63410C6C3}" srcOrd="0" destOrd="0" presId="urn:microsoft.com/office/officeart/2005/8/layout/process4"/>
    <dgm:cxn modelId="{2FADAA06-CA05-4F2C-A2C0-D972AAAE0981}" type="presParOf" srcId="{CDB2B31D-4777-4F52-B734-355FBEED9389}" destId="{5E4D8948-AF27-43AB-B394-A3D7846B4151}" srcOrd="3" destOrd="0" presId="urn:microsoft.com/office/officeart/2005/8/layout/process4"/>
    <dgm:cxn modelId="{19F06669-473C-4C11-8CD3-34ABC53E5E43}" type="presParOf" srcId="{CDB2B31D-4777-4F52-B734-355FBEED9389}" destId="{308EBAFA-4536-4C19-8F98-42860F8B94F9}" srcOrd="4" destOrd="0" presId="urn:microsoft.com/office/officeart/2005/8/layout/process4"/>
    <dgm:cxn modelId="{2C015D6B-7B79-435A-A6CB-7261BC344A65}" type="presParOf" srcId="{308EBAFA-4536-4C19-8F98-42860F8B94F9}" destId="{CE3B4AB1-4456-4E0F-8EAD-6BCF157CD93C}" srcOrd="0" destOrd="0" presId="urn:microsoft.com/office/officeart/2005/8/layout/process4"/>
    <dgm:cxn modelId="{7775114F-0316-4D4F-AA40-4D6980493CE0}" type="presParOf" srcId="{CDB2B31D-4777-4F52-B734-355FBEED9389}" destId="{1F5079BB-A455-4934-A6D1-F69B4834D2B3}" srcOrd="5" destOrd="0" presId="urn:microsoft.com/office/officeart/2005/8/layout/process4"/>
    <dgm:cxn modelId="{160B946F-D89E-444B-B12F-CB15A790F445}" type="presParOf" srcId="{CDB2B31D-4777-4F52-B734-355FBEED9389}" destId="{2DD5F178-3685-4BB5-A33C-60E4359E1F06}" srcOrd="6" destOrd="0" presId="urn:microsoft.com/office/officeart/2005/8/layout/process4"/>
    <dgm:cxn modelId="{172EC270-3294-42E0-A061-A1C63E727CD1}" type="presParOf" srcId="{2DD5F178-3685-4BB5-A33C-60E4359E1F06}" destId="{9EBA0432-1555-43AF-ADE5-C49D1AA040B7}" srcOrd="0" destOrd="0" presId="urn:microsoft.com/office/officeart/2005/8/layout/process4"/>
    <dgm:cxn modelId="{CBF16E60-65A8-4DE6-A51B-60D4E4ABB39D}" type="presParOf" srcId="{CDB2B31D-4777-4F52-B734-355FBEED9389}" destId="{73306931-B059-4C69-A594-298F39957D61}" srcOrd="7" destOrd="0" presId="urn:microsoft.com/office/officeart/2005/8/layout/process4"/>
    <dgm:cxn modelId="{A8D65836-A2AF-4B68-8E4C-4DED33B3B5CE}" type="presParOf" srcId="{CDB2B31D-4777-4F52-B734-355FBEED9389}" destId="{B5B632EB-5627-4BA9-926F-6C85F09C6D7D}" srcOrd="8" destOrd="0" presId="urn:microsoft.com/office/officeart/2005/8/layout/process4"/>
    <dgm:cxn modelId="{0492D98F-70D6-41C1-B2EE-C2C36945266B}" type="presParOf" srcId="{B5B632EB-5627-4BA9-926F-6C85F09C6D7D}" destId="{8B97BACE-01D3-4A2D-AC1D-D08D94D50D44}" srcOrd="0" destOrd="0" presId="urn:microsoft.com/office/officeart/2005/8/layout/process4"/>
    <dgm:cxn modelId="{88B64E91-D7E4-48FA-8EC1-F12ACC2DD322}" type="presParOf" srcId="{CDB2B31D-4777-4F52-B734-355FBEED9389}" destId="{991DADCE-7AAF-49E7-A766-55C0951ABC50}" srcOrd="9" destOrd="0" presId="urn:microsoft.com/office/officeart/2005/8/layout/process4"/>
    <dgm:cxn modelId="{98AC069F-8188-44D9-BFC8-F731650AA29D}" type="presParOf" srcId="{CDB2B31D-4777-4F52-B734-355FBEED9389}" destId="{CCD3CA2A-316D-47A5-95E8-968967508159}" srcOrd="10" destOrd="0" presId="urn:microsoft.com/office/officeart/2005/8/layout/process4"/>
    <dgm:cxn modelId="{8DEBFCF9-676C-4031-82F1-2E5D5E6685D5}" type="presParOf" srcId="{CCD3CA2A-316D-47A5-95E8-968967508159}" destId="{A08961D5-EB2C-4D83-9499-F338193C9393}" srcOrd="0" destOrd="0" presId="urn:microsoft.com/office/officeart/2005/8/layout/process4"/>
    <dgm:cxn modelId="{646E0DBB-C354-42A2-A368-264B77F827B3}" type="presParOf" srcId="{CDB2B31D-4777-4F52-B734-355FBEED9389}" destId="{01BC64D1-5E3D-4336-9DE9-9AFC32A63D7B}" srcOrd="11" destOrd="0" presId="urn:microsoft.com/office/officeart/2005/8/layout/process4"/>
    <dgm:cxn modelId="{15515984-7CFA-4478-B021-E6C669752C98}" type="presParOf" srcId="{CDB2B31D-4777-4F52-B734-355FBEED9389}" destId="{6FBB713D-D60E-44A6-85C7-3BC91F10C428}" srcOrd="12" destOrd="0" presId="urn:microsoft.com/office/officeart/2005/8/layout/process4"/>
    <dgm:cxn modelId="{EC49C6CC-654A-4112-A716-B7DAD099E352}" type="presParOf" srcId="{6FBB713D-D60E-44A6-85C7-3BC91F10C428}" destId="{A703E4E0-659A-4A2D-8D57-44D1296762C6}" srcOrd="0" destOrd="0" presId="urn:microsoft.com/office/officeart/2005/8/layout/process4"/>
    <dgm:cxn modelId="{D6B3C0F4-28B3-43F9-B761-6A4524EC1C9B}" type="presParOf" srcId="{CDB2B31D-4777-4F52-B734-355FBEED9389}" destId="{F3989E78-DC2E-45DD-B0B7-D30D8A3A00D2}" srcOrd="13" destOrd="0" presId="urn:microsoft.com/office/officeart/2005/8/layout/process4"/>
    <dgm:cxn modelId="{6B05DC8D-08CA-4B7C-A079-46D1654CE3B6}" type="presParOf" srcId="{CDB2B31D-4777-4F52-B734-355FBEED9389}" destId="{0927C9E8-0B96-4CBE-8CB2-1E17063FC4F6}" srcOrd="14" destOrd="0" presId="urn:microsoft.com/office/officeart/2005/8/layout/process4"/>
    <dgm:cxn modelId="{BF91C29B-9F60-4F94-ACCA-A9652B00618D}" type="presParOf" srcId="{0927C9E8-0B96-4CBE-8CB2-1E17063FC4F6}" destId="{E5F17E68-AEE5-4AD6-ABB4-B632FB58F0A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7309A0E-5B52-44F4-87EE-95C7AAFFF09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2BFF28E-EE08-4AB9-B0FA-4DBFD2CD581A}">
      <dgm:prSet phldrT="[Texto]" custT="1"/>
      <dgm:spPr/>
      <dgm:t>
        <a:bodyPr/>
        <a:lstStyle/>
        <a:p>
          <a:r>
            <a:rPr lang="es-AR" sz="2000" b="1" dirty="0" smtClean="0">
              <a:latin typeface="+mj-lt"/>
            </a:rPr>
            <a:t>Entorno</a:t>
          </a:r>
          <a:endParaRPr lang="es-AR" sz="2000" b="1" dirty="0">
            <a:latin typeface="+mj-lt"/>
          </a:endParaRPr>
        </a:p>
      </dgm:t>
    </dgm:pt>
    <dgm:pt modelId="{96A7FB9D-153F-49D2-90AA-9A2329F51CC8}" type="parTrans" cxnId="{7D633791-5B7C-4C28-B98D-C16139F817CA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D3BE1FA6-6325-4961-B9F1-C3F5C8905349}" type="sibTrans" cxnId="{7D633791-5B7C-4C28-B98D-C16139F817CA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864F2CB6-CFC9-4DB0-8EE9-B6286FD05B07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Variables económicas</a:t>
          </a:r>
          <a:endParaRPr lang="es-AR" sz="1400" dirty="0">
            <a:latin typeface="+mj-lt"/>
          </a:endParaRPr>
        </a:p>
      </dgm:t>
    </dgm:pt>
    <dgm:pt modelId="{C7DBB6CE-B70A-4939-AFED-7C2AA2EA6581}" type="parTrans" cxnId="{B94AA5E8-2882-4064-B734-C01A0A9E8604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3E974AE3-8893-486A-8558-E91465B9CF80}" type="sibTrans" cxnId="{B94AA5E8-2882-4064-B734-C01A0A9E8604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A8078ABF-CD2E-4EC7-9BD5-B5E1D64E3C18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Oferta y Demanda</a:t>
          </a:r>
          <a:endParaRPr lang="es-AR" sz="1400" dirty="0">
            <a:latin typeface="+mj-lt"/>
          </a:endParaRPr>
        </a:p>
      </dgm:t>
    </dgm:pt>
    <dgm:pt modelId="{0D34757A-FFBE-42CB-AB23-9D9B6C5FC7B9}" type="parTrans" cxnId="{7028D612-D42B-40BB-B79F-5D79E0CAF712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B3A6CEB6-23CD-40C3-B248-5D6A1A9A8EC6}" type="sibTrans" cxnId="{7028D612-D42B-40BB-B79F-5D79E0CAF712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E86312F8-4605-4820-A866-1AC123DBEAE9}">
      <dgm:prSet phldrT="[Texto]" custT="1"/>
      <dgm:spPr/>
      <dgm:t>
        <a:bodyPr/>
        <a:lstStyle/>
        <a:p>
          <a:r>
            <a:rPr lang="es-AR" sz="2000" b="1" dirty="0" smtClean="0">
              <a:latin typeface="+mj-lt"/>
            </a:rPr>
            <a:t>Sector</a:t>
          </a:r>
          <a:endParaRPr lang="es-AR" sz="2000" b="1" dirty="0">
            <a:latin typeface="+mj-lt"/>
          </a:endParaRPr>
        </a:p>
      </dgm:t>
    </dgm:pt>
    <dgm:pt modelId="{BF9E29EE-C1EF-40E7-92C0-135B8172AFDE}" type="parTrans" cxnId="{669E0C91-3B9A-4ECA-921F-E6F3B62B6025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BC8D365F-35B9-43FE-A5C5-3455C8D84A5D}" type="sibTrans" cxnId="{669E0C91-3B9A-4ECA-921F-E6F3B62B6025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43A6E172-6BD2-45FB-8DEA-4A0631CC5059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Evolución de la demanda del producto/servicio</a:t>
          </a:r>
          <a:endParaRPr lang="es-AR" sz="1400" dirty="0">
            <a:latin typeface="+mj-lt"/>
          </a:endParaRPr>
        </a:p>
      </dgm:t>
    </dgm:pt>
    <dgm:pt modelId="{6FD18FB6-ED3D-427E-9508-C2F1BB8AC309}" type="parTrans" cxnId="{0896457B-191C-4526-8C25-D7A5EE8BE4B2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2BA30D05-CD32-436D-88D4-B48561D897FF}" type="sibTrans" cxnId="{0896457B-191C-4526-8C25-D7A5EE8BE4B2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79CC495A-3754-4A06-AF79-5FF6A6076D05}">
      <dgm:prSet phldrT="[Texto]" custT="1"/>
      <dgm:spPr/>
      <dgm:t>
        <a:bodyPr/>
        <a:lstStyle/>
        <a:p>
          <a:r>
            <a:rPr lang="es-AR" sz="2000" b="1" dirty="0" smtClean="0">
              <a:latin typeface="+mj-lt"/>
            </a:rPr>
            <a:t>Mercado</a:t>
          </a:r>
          <a:endParaRPr lang="es-AR" sz="1800" b="1" dirty="0">
            <a:latin typeface="+mj-lt"/>
          </a:endParaRPr>
        </a:p>
      </dgm:t>
    </dgm:pt>
    <dgm:pt modelId="{62B448B6-542F-4843-9A36-D3AE75316F77}" type="parTrans" cxnId="{9E7B0942-AFCA-456B-8ED6-F4C0A494FD6F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F1837853-8F5A-4F74-8474-1C989AFACE10}" type="sibTrans" cxnId="{9E7B0942-AFCA-456B-8ED6-F4C0A494FD6F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B0BE1AD3-648B-495E-9629-61D45294CDD2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Análisis de clientes</a:t>
          </a:r>
          <a:endParaRPr lang="es-AR" sz="1400" dirty="0">
            <a:latin typeface="+mj-lt"/>
          </a:endParaRPr>
        </a:p>
      </dgm:t>
    </dgm:pt>
    <dgm:pt modelId="{C208E18C-ECC7-4B72-BCE6-175CC531A202}" type="parTrans" cxnId="{19CDCB02-3DF9-4032-8BE9-A7F64583C8FF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94665CBF-2401-45FB-A3A2-CAF6CCF09C61}" type="sibTrans" cxnId="{19CDCB02-3DF9-4032-8BE9-A7F64583C8FF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A75C9402-3D3D-40A7-B6BE-A97F3D6DE2BA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Estructura económica</a:t>
          </a:r>
          <a:endParaRPr lang="es-AR" sz="1400" dirty="0">
            <a:latin typeface="+mj-lt"/>
          </a:endParaRPr>
        </a:p>
      </dgm:t>
    </dgm:pt>
    <dgm:pt modelId="{2D9A5C41-B6E7-49F5-9D4D-E942623F3B42}" type="parTrans" cxnId="{757F79AD-A707-45B3-BC37-5EFD425EC7BF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619DC80A-DE6B-4F06-BE16-AE64667F529D}" type="sibTrans" cxnId="{757F79AD-A707-45B3-BC37-5EFD425EC7BF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7020A52E-CE89-465F-AAC9-18B51FA931C3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Variables específicas</a:t>
          </a:r>
          <a:endParaRPr lang="es-AR" sz="1400" dirty="0">
            <a:latin typeface="+mj-lt"/>
          </a:endParaRPr>
        </a:p>
      </dgm:t>
    </dgm:pt>
    <dgm:pt modelId="{E0810B7E-4076-4C2E-B263-7BFBDDEFF241}" type="parTrans" cxnId="{0B02F800-9FD0-40EF-A928-0849AC89B192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F7EA5C96-8776-4B1F-927D-0EBD143C0A41}" type="sibTrans" cxnId="{0B02F800-9FD0-40EF-A928-0849AC89B192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8BB8C54D-CFF4-4E2A-8D2C-74C6A0E8C6DF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Evolución de la oferta del producto/servicio</a:t>
          </a:r>
          <a:endParaRPr lang="es-AR" sz="1400" dirty="0">
            <a:latin typeface="+mj-lt"/>
          </a:endParaRPr>
        </a:p>
      </dgm:t>
    </dgm:pt>
    <dgm:pt modelId="{A98933E1-79EA-46DE-A7CB-937FEF3B759A}" type="parTrans" cxnId="{A650BDE7-3568-4E3B-B3DA-3B87A30A65E5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4A9BCBEA-2EE3-474A-B6BB-47B5B4EF0E2E}" type="sibTrans" cxnId="{A650BDE7-3568-4E3B-B3DA-3B87A30A65E5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FBEC4B29-8B04-4A98-8E55-15AFEC79357F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Factores clave de éxito</a:t>
          </a:r>
          <a:endParaRPr lang="es-AR" sz="1400" dirty="0">
            <a:latin typeface="+mj-lt"/>
          </a:endParaRPr>
        </a:p>
      </dgm:t>
    </dgm:pt>
    <dgm:pt modelId="{373454DE-FC04-45C8-A4CD-9C085740A7B9}" type="parTrans" cxnId="{5C6D0D02-CE25-4B09-A3EA-F8B51B07A578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4F18FDE3-E65A-4740-948C-D1F00935E30B}" type="sibTrans" cxnId="{5C6D0D02-CE25-4B09-A3EA-F8B51B07A578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12B479B9-F3B4-4421-801A-323DA62C71BE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Análisis de segmentos</a:t>
          </a:r>
          <a:endParaRPr lang="es-AR" sz="1400" dirty="0">
            <a:latin typeface="+mj-lt"/>
          </a:endParaRPr>
        </a:p>
      </dgm:t>
    </dgm:pt>
    <dgm:pt modelId="{79A78EF4-5714-4064-97BF-0608C6ACFE01}" type="parTrans" cxnId="{5524C88C-F9F6-4CE9-9785-ECD0FECA840C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D39CA2BF-D5F1-4B17-8681-7D0C71BD949F}" type="sibTrans" cxnId="{5524C88C-F9F6-4CE9-9785-ECD0FECA840C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2990415D-60EF-4D3F-A508-886F920CC2B4}">
      <dgm:prSet phldrT="[Texto]" custT="1"/>
      <dgm:spPr/>
      <dgm:t>
        <a:bodyPr/>
        <a:lstStyle/>
        <a:p>
          <a:r>
            <a:rPr lang="es-AR" sz="2000" b="1" dirty="0" smtClean="0">
              <a:latin typeface="+mj-lt"/>
            </a:rPr>
            <a:t>Competencia</a:t>
          </a:r>
          <a:endParaRPr lang="es-AR" sz="2000" b="1" dirty="0">
            <a:latin typeface="+mj-lt"/>
          </a:endParaRPr>
        </a:p>
      </dgm:t>
    </dgm:pt>
    <dgm:pt modelId="{F2BC6413-4004-4FA9-91F7-6A08D784225D}" type="parTrans" cxnId="{1FA63237-8E60-4281-A41B-373C8A4E2B0E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309E490F-69B1-4CA6-8D8C-220E51E5A71E}" type="sibTrans" cxnId="{1FA63237-8E60-4281-A41B-373C8A4E2B0E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C0F6BD44-459F-4B17-A4C6-BB0134D621F4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Perfil General</a:t>
          </a:r>
          <a:endParaRPr lang="es-AR" sz="1400" dirty="0">
            <a:latin typeface="+mj-lt"/>
          </a:endParaRPr>
        </a:p>
      </dgm:t>
    </dgm:pt>
    <dgm:pt modelId="{63400F4C-BEEB-4D16-BD75-8A340B8B8B40}" type="parTrans" cxnId="{B070D8BA-9776-42DE-860B-F96D786B4A97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30EA7A9C-D6F2-4441-93A9-028DE9BCEAB9}" type="sibTrans" cxnId="{B070D8BA-9776-42DE-860B-F96D786B4A97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8C709AF0-0283-45D2-B7AF-885F29ABF653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Estructura del mercado</a:t>
          </a:r>
          <a:endParaRPr lang="es-AR" sz="1400" dirty="0">
            <a:latin typeface="+mj-lt"/>
          </a:endParaRPr>
        </a:p>
      </dgm:t>
    </dgm:pt>
    <dgm:pt modelId="{E6D3012C-1897-4A15-9219-5FEA803E2D8D}" type="parTrans" cxnId="{4FF71C63-9102-435E-AA86-A5EFF6E18B43}">
      <dgm:prSet/>
      <dgm:spPr/>
    </dgm:pt>
    <dgm:pt modelId="{4265E91D-E240-40E6-B7AE-83664A4AB3E2}" type="sibTrans" cxnId="{4FF71C63-9102-435E-AA86-A5EFF6E18B43}">
      <dgm:prSet/>
      <dgm:spPr/>
    </dgm:pt>
    <dgm:pt modelId="{D1D558A1-D739-4DCB-BDD4-21A92287D029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Perfil de Marketing</a:t>
          </a:r>
          <a:endParaRPr lang="es-AR" sz="1400" dirty="0">
            <a:latin typeface="+mj-lt"/>
          </a:endParaRPr>
        </a:p>
      </dgm:t>
    </dgm:pt>
    <dgm:pt modelId="{0A533D8A-6632-4DE6-A118-12475AED6FF4}" type="parTrans" cxnId="{1D90E40E-CB23-4B02-B7DE-D0DCC92C33CB}">
      <dgm:prSet/>
      <dgm:spPr/>
    </dgm:pt>
    <dgm:pt modelId="{BB0943B7-4767-4DE1-94C6-F3DE752E7426}" type="sibTrans" cxnId="{1D90E40E-CB23-4B02-B7DE-D0DCC92C33CB}">
      <dgm:prSet/>
      <dgm:spPr/>
    </dgm:pt>
    <dgm:pt modelId="{1652460D-D9AA-474F-BB5A-CAA6190A151E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Share de mercado</a:t>
          </a:r>
          <a:endParaRPr lang="es-AR" sz="1400" dirty="0">
            <a:latin typeface="+mj-lt"/>
          </a:endParaRPr>
        </a:p>
      </dgm:t>
    </dgm:pt>
    <dgm:pt modelId="{2386957C-6327-4E04-88D5-38E57FCEE4FD}" type="parTrans" cxnId="{4CB4DA3A-C1E8-4EAC-8DA2-746CA633C8EC}">
      <dgm:prSet/>
      <dgm:spPr/>
    </dgm:pt>
    <dgm:pt modelId="{44B32DA8-D9B7-4C2C-ABE3-C55EA8CA44A2}" type="sibTrans" cxnId="{4CB4DA3A-C1E8-4EAC-8DA2-746CA633C8EC}">
      <dgm:prSet/>
      <dgm:spPr/>
    </dgm:pt>
    <dgm:pt modelId="{81914062-9A9F-472B-9B33-8A81558542F6}" type="pres">
      <dgm:prSet presAssocID="{17309A0E-5B52-44F4-87EE-95C7AAFFF0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921ABF7-0EAE-404B-AA86-895C7D8D8B0F}" type="pres">
      <dgm:prSet presAssocID="{2990415D-60EF-4D3F-A508-886F920CC2B4}" presName="boxAndChildren" presStyleCnt="0"/>
      <dgm:spPr/>
    </dgm:pt>
    <dgm:pt modelId="{03ED7FC4-A738-4469-9C74-F6C3F2C4609F}" type="pres">
      <dgm:prSet presAssocID="{2990415D-60EF-4D3F-A508-886F920CC2B4}" presName="parentTextBox" presStyleLbl="node1" presStyleIdx="0" presStyleCnt="4"/>
      <dgm:spPr/>
      <dgm:t>
        <a:bodyPr/>
        <a:lstStyle/>
        <a:p>
          <a:endParaRPr lang="es-AR"/>
        </a:p>
      </dgm:t>
    </dgm:pt>
    <dgm:pt modelId="{6B4C3AA7-E7F1-41AD-9BB5-52A9C5AE47B4}" type="pres">
      <dgm:prSet presAssocID="{2990415D-60EF-4D3F-A508-886F920CC2B4}" presName="entireBox" presStyleLbl="node1" presStyleIdx="0" presStyleCnt="4"/>
      <dgm:spPr/>
      <dgm:t>
        <a:bodyPr/>
        <a:lstStyle/>
        <a:p>
          <a:endParaRPr lang="es-AR"/>
        </a:p>
      </dgm:t>
    </dgm:pt>
    <dgm:pt modelId="{CBE4ABDC-8758-45D3-B41C-ABD2B7762D1F}" type="pres">
      <dgm:prSet presAssocID="{2990415D-60EF-4D3F-A508-886F920CC2B4}" presName="descendantBox" presStyleCnt="0"/>
      <dgm:spPr/>
    </dgm:pt>
    <dgm:pt modelId="{1C704B7A-8502-4674-9B09-E6A69D08BFFB}" type="pres">
      <dgm:prSet presAssocID="{C0F6BD44-459F-4B17-A4C6-BB0134D621F4}" presName="childTextBox" presStyleLbl="fgAccFollowNode1" presStyleIdx="0" presStyleCnt="1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F56384F-1777-4A20-A2EC-E00BB0F1A039}" type="pres">
      <dgm:prSet presAssocID="{D1D558A1-D739-4DCB-BDD4-21A92287D029}" presName="childTextBox" presStyleLbl="fgAccFollowNode1" presStyleIdx="1" presStyleCnt="1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7CD05F8-F6BE-4875-BE62-7E918E13835C}" type="pres">
      <dgm:prSet presAssocID="{1652460D-D9AA-474F-BB5A-CAA6190A151E}" presName="childTextBox" presStyleLbl="fg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B4047CE-869B-498F-A4B4-8B3CA170469C}" type="pres">
      <dgm:prSet presAssocID="{F1837853-8F5A-4F74-8474-1C989AFACE10}" presName="sp" presStyleCnt="0"/>
      <dgm:spPr/>
    </dgm:pt>
    <dgm:pt modelId="{FFD286C0-8312-4A68-A775-B520D8AE2EA9}" type="pres">
      <dgm:prSet presAssocID="{79CC495A-3754-4A06-AF79-5FF6A6076D05}" presName="arrowAndChildren" presStyleCnt="0"/>
      <dgm:spPr/>
    </dgm:pt>
    <dgm:pt modelId="{87B7E0E6-DE1C-4E8D-8384-DB10CFE968F5}" type="pres">
      <dgm:prSet presAssocID="{79CC495A-3754-4A06-AF79-5FF6A6076D05}" presName="parentTextArrow" presStyleLbl="node1" presStyleIdx="0" presStyleCnt="4"/>
      <dgm:spPr/>
      <dgm:t>
        <a:bodyPr/>
        <a:lstStyle/>
        <a:p>
          <a:endParaRPr lang="es-AR"/>
        </a:p>
      </dgm:t>
    </dgm:pt>
    <dgm:pt modelId="{90BB997F-2463-405A-A893-235CF79F6587}" type="pres">
      <dgm:prSet presAssocID="{79CC495A-3754-4A06-AF79-5FF6A6076D05}" presName="arrow" presStyleLbl="node1" presStyleIdx="1" presStyleCnt="4"/>
      <dgm:spPr/>
      <dgm:t>
        <a:bodyPr/>
        <a:lstStyle/>
        <a:p>
          <a:endParaRPr lang="es-AR"/>
        </a:p>
      </dgm:t>
    </dgm:pt>
    <dgm:pt modelId="{C74ACC13-9E56-4A20-8484-16EF8292740E}" type="pres">
      <dgm:prSet presAssocID="{79CC495A-3754-4A06-AF79-5FF6A6076D05}" presName="descendantArrow" presStyleCnt="0"/>
      <dgm:spPr/>
    </dgm:pt>
    <dgm:pt modelId="{0F3C55CC-EECA-47C2-90FB-34725964FCE7}" type="pres">
      <dgm:prSet presAssocID="{B0BE1AD3-648B-495E-9629-61D45294CDD2}" presName="childTextArrow" presStyleLbl="fg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65E2C97-AB03-4108-A255-4472A204B385}" type="pres">
      <dgm:prSet presAssocID="{12B479B9-F3B4-4421-801A-323DA62C71BE}" presName="childTextArrow" presStyleLbl="fg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BDE3AC0-50E3-448A-9007-7AC84A1B9489}" type="pres">
      <dgm:prSet presAssocID="{8C709AF0-0283-45D2-B7AF-885F29ABF653}" presName="childTextArrow" presStyleLbl="fgAccFollowNode1" presStyleIdx="5" presStyleCnt="1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1831EA8-1591-4BE5-A84C-644560FFE435}" type="pres">
      <dgm:prSet presAssocID="{FBEC4B29-8B04-4A98-8E55-15AFEC79357F}" presName="childTextArrow" presStyleLbl="fg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0D6DFA7-C863-404F-93ED-A000CBDB57BF}" type="pres">
      <dgm:prSet presAssocID="{BC8D365F-35B9-43FE-A5C5-3455C8D84A5D}" presName="sp" presStyleCnt="0"/>
      <dgm:spPr/>
    </dgm:pt>
    <dgm:pt modelId="{EB0AB02A-0C54-4123-9D72-21C9029F0E28}" type="pres">
      <dgm:prSet presAssocID="{E86312F8-4605-4820-A866-1AC123DBEAE9}" presName="arrowAndChildren" presStyleCnt="0"/>
      <dgm:spPr/>
    </dgm:pt>
    <dgm:pt modelId="{D350E3E7-3201-4847-9F3B-416BC1603270}" type="pres">
      <dgm:prSet presAssocID="{E86312F8-4605-4820-A866-1AC123DBEAE9}" presName="parentTextArrow" presStyleLbl="node1" presStyleIdx="1" presStyleCnt="4"/>
      <dgm:spPr/>
      <dgm:t>
        <a:bodyPr/>
        <a:lstStyle/>
        <a:p>
          <a:endParaRPr lang="es-AR"/>
        </a:p>
      </dgm:t>
    </dgm:pt>
    <dgm:pt modelId="{3052ED1A-AEDC-4113-8BD7-F6D0EA4FC8FB}" type="pres">
      <dgm:prSet presAssocID="{E86312F8-4605-4820-A866-1AC123DBEAE9}" presName="arrow" presStyleLbl="node1" presStyleIdx="2" presStyleCnt="4"/>
      <dgm:spPr/>
      <dgm:t>
        <a:bodyPr/>
        <a:lstStyle/>
        <a:p>
          <a:endParaRPr lang="es-AR"/>
        </a:p>
      </dgm:t>
    </dgm:pt>
    <dgm:pt modelId="{104902D4-4D7E-4F49-94CF-A2CFCE8E7BEA}" type="pres">
      <dgm:prSet presAssocID="{E86312F8-4605-4820-A866-1AC123DBEAE9}" presName="descendantArrow" presStyleCnt="0"/>
      <dgm:spPr/>
    </dgm:pt>
    <dgm:pt modelId="{D70A7637-CE90-4A8A-9936-BF3566C45A14}" type="pres">
      <dgm:prSet presAssocID="{8BB8C54D-CFF4-4E2A-8D2C-74C6A0E8C6DF}" presName="childTextArrow" presStyleLbl="fgAccFollowNode1" presStyleIdx="7" presStyleCnt="1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0D94106-96B0-4EB1-B790-40B695BB1FE2}" type="pres">
      <dgm:prSet presAssocID="{43A6E172-6BD2-45FB-8DEA-4A0631CC5059}" presName="childTextArrow" presStyleLbl="fg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FAE66BF-789F-4F64-808A-DA68A7A40F34}" type="pres">
      <dgm:prSet presAssocID="{D3BE1FA6-6325-4961-B9F1-C3F5C8905349}" presName="sp" presStyleCnt="0"/>
      <dgm:spPr/>
    </dgm:pt>
    <dgm:pt modelId="{EC51E712-0A44-45B3-B387-E1C08F080D4B}" type="pres">
      <dgm:prSet presAssocID="{42BFF28E-EE08-4AB9-B0FA-4DBFD2CD581A}" presName="arrowAndChildren" presStyleCnt="0"/>
      <dgm:spPr/>
    </dgm:pt>
    <dgm:pt modelId="{AAE0274D-A8AB-4F3B-8908-6297E33D4B18}" type="pres">
      <dgm:prSet presAssocID="{42BFF28E-EE08-4AB9-B0FA-4DBFD2CD581A}" presName="parentTextArrow" presStyleLbl="node1" presStyleIdx="2" presStyleCnt="4"/>
      <dgm:spPr/>
      <dgm:t>
        <a:bodyPr/>
        <a:lstStyle/>
        <a:p>
          <a:endParaRPr lang="es-AR"/>
        </a:p>
      </dgm:t>
    </dgm:pt>
    <dgm:pt modelId="{AC2D9465-6F1A-4312-8FAF-B87DAF097E03}" type="pres">
      <dgm:prSet presAssocID="{42BFF28E-EE08-4AB9-B0FA-4DBFD2CD581A}" presName="arrow" presStyleLbl="node1" presStyleIdx="3" presStyleCnt="4"/>
      <dgm:spPr/>
      <dgm:t>
        <a:bodyPr/>
        <a:lstStyle/>
        <a:p>
          <a:endParaRPr lang="es-AR"/>
        </a:p>
      </dgm:t>
    </dgm:pt>
    <dgm:pt modelId="{9C2BBA28-8930-409D-9793-186A81434EDA}" type="pres">
      <dgm:prSet presAssocID="{42BFF28E-EE08-4AB9-B0FA-4DBFD2CD581A}" presName="descendantArrow" presStyleCnt="0"/>
      <dgm:spPr/>
    </dgm:pt>
    <dgm:pt modelId="{DC3338D1-6FEC-409F-8145-60641D9E65BF}" type="pres">
      <dgm:prSet presAssocID="{864F2CB6-CFC9-4DB0-8EE9-B6286FD05B07}" presName="childTextArrow" presStyleLbl="fg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6C61D7C-E0AB-4B92-9CCE-6CF15C7E272E}" type="pres">
      <dgm:prSet presAssocID="{A8078ABF-CD2E-4EC7-9BD5-B5E1D64E3C18}" presName="childTextArrow" presStyleLbl="fgAccFollow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DA280A8-7CC5-4474-B0F7-48AA96B5425A}" type="pres">
      <dgm:prSet presAssocID="{A75C9402-3D3D-40A7-B6BE-A97F3D6DE2BA}" presName="childTextArrow" presStyleLbl="fgAccFollow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E74766B-4EC2-4561-B3DE-C7360A23F3CB}" type="pres">
      <dgm:prSet presAssocID="{7020A52E-CE89-465F-AAC9-18B51FA931C3}" presName="childTextArrow" presStyleLbl="fgAccFollow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AE6DFED-BBDF-48BD-B550-66C87E1F0ECA}" type="presOf" srcId="{E86312F8-4605-4820-A866-1AC123DBEAE9}" destId="{D350E3E7-3201-4847-9F3B-416BC1603270}" srcOrd="0" destOrd="0" presId="urn:microsoft.com/office/officeart/2005/8/layout/process4"/>
    <dgm:cxn modelId="{7AF31960-A3DB-44B3-9D61-8D37A643E5E8}" type="presOf" srcId="{A75C9402-3D3D-40A7-B6BE-A97F3D6DE2BA}" destId="{7DA280A8-7CC5-4474-B0F7-48AA96B5425A}" srcOrd="0" destOrd="0" presId="urn:microsoft.com/office/officeart/2005/8/layout/process4"/>
    <dgm:cxn modelId="{54691D5A-7914-4826-ADA0-93E079AA0225}" type="presOf" srcId="{A8078ABF-CD2E-4EC7-9BD5-B5E1D64E3C18}" destId="{76C61D7C-E0AB-4B92-9CCE-6CF15C7E272E}" srcOrd="0" destOrd="0" presId="urn:microsoft.com/office/officeart/2005/8/layout/process4"/>
    <dgm:cxn modelId="{9E7B0942-AFCA-456B-8ED6-F4C0A494FD6F}" srcId="{17309A0E-5B52-44F4-87EE-95C7AAFFF099}" destId="{79CC495A-3754-4A06-AF79-5FF6A6076D05}" srcOrd="2" destOrd="0" parTransId="{62B448B6-542F-4843-9A36-D3AE75316F77}" sibTransId="{F1837853-8F5A-4F74-8474-1C989AFACE10}"/>
    <dgm:cxn modelId="{521BB187-08C8-4D16-8C3E-C2F0A3D829F6}" type="presOf" srcId="{79CC495A-3754-4A06-AF79-5FF6A6076D05}" destId="{90BB997F-2463-405A-A893-235CF79F6587}" srcOrd="1" destOrd="0" presId="urn:microsoft.com/office/officeart/2005/8/layout/process4"/>
    <dgm:cxn modelId="{1B54031B-7341-47CD-875A-19D038DB8AB3}" type="presOf" srcId="{79CC495A-3754-4A06-AF79-5FF6A6076D05}" destId="{87B7E0E6-DE1C-4E8D-8384-DB10CFE968F5}" srcOrd="0" destOrd="0" presId="urn:microsoft.com/office/officeart/2005/8/layout/process4"/>
    <dgm:cxn modelId="{0896457B-191C-4526-8C25-D7A5EE8BE4B2}" srcId="{E86312F8-4605-4820-A866-1AC123DBEAE9}" destId="{43A6E172-6BD2-45FB-8DEA-4A0631CC5059}" srcOrd="1" destOrd="0" parTransId="{6FD18FB6-ED3D-427E-9508-C2F1BB8AC309}" sibTransId="{2BA30D05-CD32-436D-88D4-B48561D897FF}"/>
    <dgm:cxn modelId="{19CDCB02-3DF9-4032-8BE9-A7F64583C8FF}" srcId="{79CC495A-3754-4A06-AF79-5FF6A6076D05}" destId="{B0BE1AD3-648B-495E-9629-61D45294CDD2}" srcOrd="0" destOrd="0" parTransId="{C208E18C-ECC7-4B72-BCE6-175CC531A202}" sibTransId="{94665CBF-2401-45FB-A3A2-CAF6CCF09C61}"/>
    <dgm:cxn modelId="{4CB4DA3A-C1E8-4EAC-8DA2-746CA633C8EC}" srcId="{2990415D-60EF-4D3F-A508-886F920CC2B4}" destId="{1652460D-D9AA-474F-BB5A-CAA6190A151E}" srcOrd="2" destOrd="0" parTransId="{2386957C-6327-4E04-88D5-38E57FCEE4FD}" sibTransId="{44B32DA8-D9B7-4C2C-ABE3-C55EA8CA44A2}"/>
    <dgm:cxn modelId="{30D43476-5F5F-4A69-B2E3-A8180A470A68}" type="presOf" srcId="{FBEC4B29-8B04-4A98-8E55-15AFEC79357F}" destId="{A1831EA8-1591-4BE5-A84C-644560FFE435}" srcOrd="0" destOrd="0" presId="urn:microsoft.com/office/officeart/2005/8/layout/process4"/>
    <dgm:cxn modelId="{00896D00-780E-4F54-AD61-869E229EE493}" type="presOf" srcId="{7020A52E-CE89-465F-AAC9-18B51FA931C3}" destId="{1E74766B-4EC2-4561-B3DE-C7360A23F3CB}" srcOrd="0" destOrd="0" presId="urn:microsoft.com/office/officeart/2005/8/layout/process4"/>
    <dgm:cxn modelId="{79856BB0-14BA-4FD6-A598-3741A5DFCDDC}" type="presOf" srcId="{2990415D-60EF-4D3F-A508-886F920CC2B4}" destId="{6B4C3AA7-E7F1-41AD-9BB5-52A9C5AE47B4}" srcOrd="1" destOrd="0" presId="urn:microsoft.com/office/officeart/2005/8/layout/process4"/>
    <dgm:cxn modelId="{5FA256AB-C4E2-4830-950D-F4323A97F63B}" type="presOf" srcId="{42BFF28E-EE08-4AB9-B0FA-4DBFD2CD581A}" destId="{AAE0274D-A8AB-4F3B-8908-6297E33D4B18}" srcOrd="0" destOrd="0" presId="urn:microsoft.com/office/officeart/2005/8/layout/process4"/>
    <dgm:cxn modelId="{7D633791-5B7C-4C28-B98D-C16139F817CA}" srcId="{17309A0E-5B52-44F4-87EE-95C7AAFFF099}" destId="{42BFF28E-EE08-4AB9-B0FA-4DBFD2CD581A}" srcOrd="0" destOrd="0" parTransId="{96A7FB9D-153F-49D2-90AA-9A2329F51CC8}" sibTransId="{D3BE1FA6-6325-4961-B9F1-C3F5C8905349}"/>
    <dgm:cxn modelId="{5524C88C-F9F6-4CE9-9785-ECD0FECA840C}" srcId="{79CC495A-3754-4A06-AF79-5FF6A6076D05}" destId="{12B479B9-F3B4-4421-801A-323DA62C71BE}" srcOrd="1" destOrd="0" parTransId="{79A78EF4-5714-4064-97BF-0608C6ACFE01}" sibTransId="{D39CA2BF-D5F1-4B17-8681-7D0C71BD949F}"/>
    <dgm:cxn modelId="{0BC3EA99-7658-4869-9AE4-965BF5CBCE40}" type="presOf" srcId="{17309A0E-5B52-44F4-87EE-95C7AAFFF099}" destId="{81914062-9A9F-472B-9B33-8A81558542F6}" srcOrd="0" destOrd="0" presId="urn:microsoft.com/office/officeart/2005/8/layout/process4"/>
    <dgm:cxn modelId="{B6BB9024-9FBA-45F6-A0A4-9D1D25381E92}" type="presOf" srcId="{E86312F8-4605-4820-A866-1AC123DBEAE9}" destId="{3052ED1A-AEDC-4113-8BD7-F6D0EA4FC8FB}" srcOrd="1" destOrd="0" presId="urn:microsoft.com/office/officeart/2005/8/layout/process4"/>
    <dgm:cxn modelId="{0502C310-2C4D-40B9-A5FA-8987596E8F54}" type="presOf" srcId="{8BB8C54D-CFF4-4E2A-8D2C-74C6A0E8C6DF}" destId="{D70A7637-CE90-4A8A-9936-BF3566C45A14}" srcOrd="0" destOrd="0" presId="urn:microsoft.com/office/officeart/2005/8/layout/process4"/>
    <dgm:cxn modelId="{E6A2D583-C2CF-4FBE-9510-A68063058900}" type="presOf" srcId="{864F2CB6-CFC9-4DB0-8EE9-B6286FD05B07}" destId="{DC3338D1-6FEC-409F-8145-60641D9E65BF}" srcOrd="0" destOrd="0" presId="urn:microsoft.com/office/officeart/2005/8/layout/process4"/>
    <dgm:cxn modelId="{834D1B17-619A-4F4B-BFB0-E73BD4A6BE90}" type="presOf" srcId="{D1D558A1-D739-4DCB-BDD4-21A92287D029}" destId="{CF56384F-1777-4A20-A2EC-E00BB0F1A039}" srcOrd="0" destOrd="0" presId="urn:microsoft.com/office/officeart/2005/8/layout/process4"/>
    <dgm:cxn modelId="{90B2B72F-F4A1-471E-BFD0-102B206EE548}" type="presOf" srcId="{1652460D-D9AA-474F-BB5A-CAA6190A151E}" destId="{17CD05F8-F6BE-4875-BE62-7E918E13835C}" srcOrd="0" destOrd="0" presId="urn:microsoft.com/office/officeart/2005/8/layout/process4"/>
    <dgm:cxn modelId="{A650BDE7-3568-4E3B-B3DA-3B87A30A65E5}" srcId="{E86312F8-4605-4820-A866-1AC123DBEAE9}" destId="{8BB8C54D-CFF4-4E2A-8D2C-74C6A0E8C6DF}" srcOrd="0" destOrd="0" parTransId="{A98933E1-79EA-46DE-A7CB-937FEF3B759A}" sibTransId="{4A9BCBEA-2EE3-474A-B6BB-47B5B4EF0E2E}"/>
    <dgm:cxn modelId="{A0B2C9FB-1503-4421-B38F-4624EBAB8927}" type="presOf" srcId="{C0F6BD44-459F-4B17-A4C6-BB0134D621F4}" destId="{1C704B7A-8502-4674-9B09-E6A69D08BFFB}" srcOrd="0" destOrd="0" presId="urn:microsoft.com/office/officeart/2005/8/layout/process4"/>
    <dgm:cxn modelId="{7028D612-D42B-40BB-B79F-5D79E0CAF712}" srcId="{42BFF28E-EE08-4AB9-B0FA-4DBFD2CD581A}" destId="{A8078ABF-CD2E-4EC7-9BD5-B5E1D64E3C18}" srcOrd="1" destOrd="0" parTransId="{0D34757A-FFBE-42CB-AB23-9D9B6C5FC7B9}" sibTransId="{B3A6CEB6-23CD-40C3-B248-5D6A1A9A8EC6}"/>
    <dgm:cxn modelId="{669E0C91-3B9A-4ECA-921F-E6F3B62B6025}" srcId="{17309A0E-5B52-44F4-87EE-95C7AAFFF099}" destId="{E86312F8-4605-4820-A866-1AC123DBEAE9}" srcOrd="1" destOrd="0" parTransId="{BF9E29EE-C1EF-40E7-92C0-135B8172AFDE}" sibTransId="{BC8D365F-35B9-43FE-A5C5-3455C8D84A5D}"/>
    <dgm:cxn modelId="{905FA6A9-2DC4-4CC1-8730-9868F9AEB555}" type="presOf" srcId="{B0BE1AD3-648B-495E-9629-61D45294CDD2}" destId="{0F3C55CC-EECA-47C2-90FB-34725964FCE7}" srcOrd="0" destOrd="0" presId="urn:microsoft.com/office/officeart/2005/8/layout/process4"/>
    <dgm:cxn modelId="{4FF71C63-9102-435E-AA86-A5EFF6E18B43}" srcId="{79CC495A-3754-4A06-AF79-5FF6A6076D05}" destId="{8C709AF0-0283-45D2-B7AF-885F29ABF653}" srcOrd="2" destOrd="0" parTransId="{E6D3012C-1897-4A15-9219-5FEA803E2D8D}" sibTransId="{4265E91D-E240-40E6-B7AE-83664A4AB3E2}"/>
    <dgm:cxn modelId="{42AAD340-1188-44EE-9AB2-13784E664834}" type="presOf" srcId="{43A6E172-6BD2-45FB-8DEA-4A0631CC5059}" destId="{C0D94106-96B0-4EB1-B790-40B695BB1FE2}" srcOrd="0" destOrd="0" presId="urn:microsoft.com/office/officeart/2005/8/layout/process4"/>
    <dgm:cxn modelId="{D85CE177-3949-443B-91C1-7C0F693DF099}" type="presOf" srcId="{8C709AF0-0283-45D2-B7AF-885F29ABF653}" destId="{4BDE3AC0-50E3-448A-9007-7AC84A1B9489}" srcOrd="0" destOrd="0" presId="urn:microsoft.com/office/officeart/2005/8/layout/process4"/>
    <dgm:cxn modelId="{1FA63237-8E60-4281-A41B-373C8A4E2B0E}" srcId="{17309A0E-5B52-44F4-87EE-95C7AAFFF099}" destId="{2990415D-60EF-4D3F-A508-886F920CC2B4}" srcOrd="3" destOrd="0" parTransId="{F2BC6413-4004-4FA9-91F7-6A08D784225D}" sibTransId="{309E490F-69B1-4CA6-8D8C-220E51E5A71E}"/>
    <dgm:cxn modelId="{0B02F800-9FD0-40EF-A928-0849AC89B192}" srcId="{42BFF28E-EE08-4AB9-B0FA-4DBFD2CD581A}" destId="{7020A52E-CE89-465F-AAC9-18B51FA931C3}" srcOrd="3" destOrd="0" parTransId="{E0810B7E-4076-4C2E-B263-7BFBDDEFF241}" sibTransId="{F7EA5C96-8776-4B1F-927D-0EBD143C0A41}"/>
    <dgm:cxn modelId="{D373FA7E-D64D-4419-BB5E-0278C5E074FA}" type="presOf" srcId="{42BFF28E-EE08-4AB9-B0FA-4DBFD2CD581A}" destId="{AC2D9465-6F1A-4312-8FAF-B87DAF097E03}" srcOrd="1" destOrd="0" presId="urn:microsoft.com/office/officeart/2005/8/layout/process4"/>
    <dgm:cxn modelId="{E69D9344-14A5-4F8A-8E93-070D05B89FEC}" type="presOf" srcId="{2990415D-60EF-4D3F-A508-886F920CC2B4}" destId="{03ED7FC4-A738-4469-9C74-F6C3F2C4609F}" srcOrd="0" destOrd="0" presId="urn:microsoft.com/office/officeart/2005/8/layout/process4"/>
    <dgm:cxn modelId="{1D90E40E-CB23-4B02-B7DE-D0DCC92C33CB}" srcId="{2990415D-60EF-4D3F-A508-886F920CC2B4}" destId="{D1D558A1-D739-4DCB-BDD4-21A92287D029}" srcOrd="1" destOrd="0" parTransId="{0A533D8A-6632-4DE6-A118-12475AED6FF4}" sibTransId="{BB0943B7-4767-4DE1-94C6-F3DE752E7426}"/>
    <dgm:cxn modelId="{757F79AD-A707-45B3-BC37-5EFD425EC7BF}" srcId="{42BFF28E-EE08-4AB9-B0FA-4DBFD2CD581A}" destId="{A75C9402-3D3D-40A7-B6BE-A97F3D6DE2BA}" srcOrd="2" destOrd="0" parTransId="{2D9A5C41-B6E7-49F5-9D4D-E942623F3B42}" sibTransId="{619DC80A-DE6B-4F06-BE16-AE64667F529D}"/>
    <dgm:cxn modelId="{B070D8BA-9776-42DE-860B-F96D786B4A97}" srcId="{2990415D-60EF-4D3F-A508-886F920CC2B4}" destId="{C0F6BD44-459F-4B17-A4C6-BB0134D621F4}" srcOrd="0" destOrd="0" parTransId="{63400F4C-BEEB-4D16-BD75-8A340B8B8B40}" sibTransId="{30EA7A9C-D6F2-4441-93A9-028DE9BCEAB9}"/>
    <dgm:cxn modelId="{C7BCA799-4129-429C-870F-0A3FAC6C7613}" type="presOf" srcId="{12B479B9-F3B4-4421-801A-323DA62C71BE}" destId="{265E2C97-AB03-4108-A255-4472A204B385}" srcOrd="0" destOrd="0" presId="urn:microsoft.com/office/officeart/2005/8/layout/process4"/>
    <dgm:cxn modelId="{5C6D0D02-CE25-4B09-A3EA-F8B51B07A578}" srcId="{79CC495A-3754-4A06-AF79-5FF6A6076D05}" destId="{FBEC4B29-8B04-4A98-8E55-15AFEC79357F}" srcOrd="3" destOrd="0" parTransId="{373454DE-FC04-45C8-A4CD-9C085740A7B9}" sibTransId="{4F18FDE3-E65A-4740-948C-D1F00935E30B}"/>
    <dgm:cxn modelId="{B94AA5E8-2882-4064-B734-C01A0A9E8604}" srcId="{42BFF28E-EE08-4AB9-B0FA-4DBFD2CD581A}" destId="{864F2CB6-CFC9-4DB0-8EE9-B6286FD05B07}" srcOrd="0" destOrd="0" parTransId="{C7DBB6CE-B70A-4939-AFED-7C2AA2EA6581}" sibTransId="{3E974AE3-8893-486A-8558-E91465B9CF80}"/>
    <dgm:cxn modelId="{9953C546-37DF-49B4-89F6-1B1B0BC399A1}" type="presParOf" srcId="{81914062-9A9F-472B-9B33-8A81558542F6}" destId="{8921ABF7-0EAE-404B-AA86-895C7D8D8B0F}" srcOrd="0" destOrd="0" presId="urn:microsoft.com/office/officeart/2005/8/layout/process4"/>
    <dgm:cxn modelId="{7B3543F3-CA8C-4191-A47A-0C7E27CEE0AF}" type="presParOf" srcId="{8921ABF7-0EAE-404B-AA86-895C7D8D8B0F}" destId="{03ED7FC4-A738-4469-9C74-F6C3F2C4609F}" srcOrd="0" destOrd="0" presId="urn:microsoft.com/office/officeart/2005/8/layout/process4"/>
    <dgm:cxn modelId="{4EAF9097-A9DD-43E1-8BE2-78CA678804EC}" type="presParOf" srcId="{8921ABF7-0EAE-404B-AA86-895C7D8D8B0F}" destId="{6B4C3AA7-E7F1-41AD-9BB5-52A9C5AE47B4}" srcOrd="1" destOrd="0" presId="urn:microsoft.com/office/officeart/2005/8/layout/process4"/>
    <dgm:cxn modelId="{060D1176-BF18-409D-A1F5-7148748DB201}" type="presParOf" srcId="{8921ABF7-0EAE-404B-AA86-895C7D8D8B0F}" destId="{CBE4ABDC-8758-45D3-B41C-ABD2B7762D1F}" srcOrd="2" destOrd="0" presId="urn:microsoft.com/office/officeart/2005/8/layout/process4"/>
    <dgm:cxn modelId="{EA20B78F-0952-4387-B3F7-86C5B45C31AA}" type="presParOf" srcId="{CBE4ABDC-8758-45D3-B41C-ABD2B7762D1F}" destId="{1C704B7A-8502-4674-9B09-E6A69D08BFFB}" srcOrd="0" destOrd="0" presId="urn:microsoft.com/office/officeart/2005/8/layout/process4"/>
    <dgm:cxn modelId="{ADD6EADF-7D4A-4846-8CED-6D9AA3134B84}" type="presParOf" srcId="{CBE4ABDC-8758-45D3-B41C-ABD2B7762D1F}" destId="{CF56384F-1777-4A20-A2EC-E00BB0F1A039}" srcOrd="1" destOrd="0" presId="urn:microsoft.com/office/officeart/2005/8/layout/process4"/>
    <dgm:cxn modelId="{1328CCDD-3198-43CD-A76B-741118FFD4C1}" type="presParOf" srcId="{CBE4ABDC-8758-45D3-B41C-ABD2B7762D1F}" destId="{17CD05F8-F6BE-4875-BE62-7E918E13835C}" srcOrd="2" destOrd="0" presId="urn:microsoft.com/office/officeart/2005/8/layout/process4"/>
    <dgm:cxn modelId="{020185E9-AAF6-4419-9276-A82360E8A55E}" type="presParOf" srcId="{81914062-9A9F-472B-9B33-8A81558542F6}" destId="{8B4047CE-869B-498F-A4B4-8B3CA170469C}" srcOrd="1" destOrd="0" presId="urn:microsoft.com/office/officeart/2005/8/layout/process4"/>
    <dgm:cxn modelId="{036A2CCE-558D-428F-BD3F-3D3FE4BA9BCC}" type="presParOf" srcId="{81914062-9A9F-472B-9B33-8A81558542F6}" destId="{FFD286C0-8312-4A68-A775-B520D8AE2EA9}" srcOrd="2" destOrd="0" presId="urn:microsoft.com/office/officeart/2005/8/layout/process4"/>
    <dgm:cxn modelId="{52B915E4-CFA7-416E-A5E1-51B8C1CD2DB6}" type="presParOf" srcId="{FFD286C0-8312-4A68-A775-B520D8AE2EA9}" destId="{87B7E0E6-DE1C-4E8D-8384-DB10CFE968F5}" srcOrd="0" destOrd="0" presId="urn:microsoft.com/office/officeart/2005/8/layout/process4"/>
    <dgm:cxn modelId="{4998C304-9DEC-481D-9304-F94EA18EC6F4}" type="presParOf" srcId="{FFD286C0-8312-4A68-A775-B520D8AE2EA9}" destId="{90BB997F-2463-405A-A893-235CF79F6587}" srcOrd="1" destOrd="0" presId="urn:microsoft.com/office/officeart/2005/8/layout/process4"/>
    <dgm:cxn modelId="{2B5C38E5-EAC4-4EBA-BD1E-29A5F9795B81}" type="presParOf" srcId="{FFD286C0-8312-4A68-A775-B520D8AE2EA9}" destId="{C74ACC13-9E56-4A20-8484-16EF8292740E}" srcOrd="2" destOrd="0" presId="urn:microsoft.com/office/officeart/2005/8/layout/process4"/>
    <dgm:cxn modelId="{D045B34F-4E53-4395-A3A0-2EF8448C542E}" type="presParOf" srcId="{C74ACC13-9E56-4A20-8484-16EF8292740E}" destId="{0F3C55CC-EECA-47C2-90FB-34725964FCE7}" srcOrd="0" destOrd="0" presId="urn:microsoft.com/office/officeart/2005/8/layout/process4"/>
    <dgm:cxn modelId="{29CD8B92-1B34-4056-A6BD-B58BFAA269FB}" type="presParOf" srcId="{C74ACC13-9E56-4A20-8484-16EF8292740E}" destId="{265E2C97-AB03-4108-A255-4472A204B385}" srcOrd="1" destOrd="0" presId="urn:microsoft.com/office/officeart/2005/8/layout/process4"/>
    <dgm:cxn modelId="{E68020D3-ACD0-45CA-927D-D176173A1FF8}" type="presParOf" srcId="{C74ACC13-9E56-4A20-8484-16EF8292740E}" destId="{4BDE3AC0-50E3-448A-9007-7AC84A1B9489}" srcOrd="2" destOrd="0" presId="urn:microsoft.com/office/officeart/2005/8/layout/process4"/>
    <dgm:cxn modelId="{18B4A23D-8E32-4AAF-AD1B-304F95198027}" type="presParOf" srcId="{C74ACC13-9E56-4A20-8484-16EF8292740E}" destId="{A1831EA8-1591-4BE5-A84C-644560FFE435}" srcOrd="3" destOrd="0" presId="urn:microsoft.com/office/officeart/2005/8/layout/process4"/>
    <dgm:cxn modelId="{71AD4E40-0534-4E7B-90DD-2E12BF2AE084}" type="presParOf" srcId="{81914062-9A9F-472B-9B33-8A81558542F6}" destId="{A0D6DFA7-C863-404F-93ED-A000CBDB57BF}" srcOrd="3" destOrd="0" presId="urn:microsoft.com/office/officeart/2005/8/layout/process4"/>
    <dgm:cxn modelId="{44E47A62-9645-4535-B99B-456A414423FD}" type="presParOf" srcId="{81914062-9A9F-472B-9B33-8A81558542F6}" destId="{EB0AB02A-0C54-4123-9D72-21C9029F0E28}" srcOrd="4" destOrd="0" presId="urn:microsoft.com/office/officeart/2005/8/layout/process4"/>
    <dgm:cxn modelId="{BA306F67-4BDE-4582-A165-23B53C9813A7}" type="presParOf" srcId="{EB0AB02A-0C54-4123-9D72-21C9029F0E28}" destId="{D350E3E7-3201-4847-9F3B-416BC1603270}" srcOrd="0" destOrd="0" presId="urn:microsoft.com/office/officeart/2005/8/layout/process4"/>
    <dgm:cxn modelId="{8417AF36-D85C-405D-AEC0-289CC9439797}" type="presParOf" srcId="{EB0AB02A-0C54-4123-9D72-21C9029F0E28}" destId="{3052ED1A-AEDC-4113-8BD7-F6D0EA4FC8FB}" srcOrd="1" destOrd="0" presId="urn:microsoft.com/office/officeart/2005/8/layout/process4"/>
    <dgm:cxn modelId="{445DA8BB-CB7A-406B-9AF6-D0A146061E84}" type="presParOf" srcId="{EB0AB02A-0C54-4123-9D72-21C9029F0E28}" destId="{104902D4-4D7E-4F49-94CF-A2CFCE8E7BEA}" srcOrd="2" destOrd="0" presId="urn:microsoft.com/office/officeart/2005/8/layout/process4"/>
    <dgm:cxn modelId="{2782B6E5-9E2B-4AFF-83EF-3357656BA3B1}" type="presParOf" srcId="{104902D4-4D7E-4F49-94CF-A2CFCE8E7BEA}" destId="{D70A7637-CE90-4A8A-9936-BF3566C45A14}" srcOrd="0" destOrd="0" presId="urn:microsoft.com/office/officeart/2005/8/layout/process4"/>
    <dgm:cxn modelId="{359F4A8E-4295-480D-B8F7-30E43020CDA1}" type="presParOf" srcId="{104902D4-4D7E-4F49-94CF-A2CFCE8E7BEA}" destId="{C0D94106-96B0-4EB1-B790-40B695BB1FE2}" srcOrd="1" destOrd="0" presId="urn:microsoft.com/office/officeart/2005/8/layout/process4"/>
    <dgm:cxn modelId="{3C1679D7-FF01-49FC-BDAA-1070885957FC}" type="presParOf" srcId="{81914062-9A9F-472B-9B33-8A81558542F6}" destId="{9FAE66BF-789F-4F64-808A-DA68A7A40F34}" srcOrd="5" destOrd="0" presId="urn:microsoft.com/office/officeart/2005/8/layout/process4"/>
    <dgm:cxn modelId="{03FC508F-2AE7-4B76-8183-8FAF0D834D67}" type="presParOf" srcId="{81914062-9A9F-472B-9B33-8A81558542F6}" destId="{EC51E712-0A44-45B3-B387-E1C08F080D4B}" srcOrd="6" destOrd="0" presId="urn:microsoft.com/office/officeart/2005/8/layout/process4"/>
    <dgm:cxn modelId="{5EA25F62-C235-4A8A-A7D6-3EE993B874A5}" type="presParOf" srcId="{EC51E712-0A44-45B3-B387-E1C08F080D4B}" destId="{AAE0274D-A8AB-4F3B-8908-6297E33D4B18}" srcOrd="0" destOrd="0" presId="urn:microsoft.com/office/officeart/2005/8/layout/process4"/>
    <dgm:cxn modelId="{6E613126-4DF3-4267-AE7B-590371A24161}" type="presParOf" srcId="{EC51E712-0A44-45B3-B387-E1C08F080D4B}" destId="{AC2D9465-6F1A-4312-8FAF-B87DAF097E03}" srcOrd="1" destOrd="0" presId="urn:microsoft.com/office/officeart/2005/8/layout/process4"/>
    <dgm:cxn modelId="{352FBFFE-E37B-4E6F-B347-631E23BBF67D}" type="presParOf" srcId="{EC51E712-0A44-45B3-B387-E1C08F080D4B}" destId="{9C2BBA28-8930-409D-9793-186A81434EDA}" srcOrd="2" destOrd="0" presId="urn:microsoft.com/office/officeart/2005/8/layout/process4"/>
    <dgm:cxn modelId="{2D759803-8747-4EF6-8A6F-20E27595661E}" type="presParOf" srcId="{9C2BBA28-8930-409D-9793-186A81434EDA}" destId="{DC3338D1-6FEC-409F-8145-60641D9E65BF}" srcOrd="0" destOrd="0" presId="urn:microsoft.com/office/officeart/2005/8/layout/process4"/>
    <dgm:cxn modelId="{D5174BC5-2D9B-4CFF-A03E-6B0A370B3280}" type="presParOf" srcId="{9C2BBA28-8930-409D-9793-186A81434EDA}" destId="{76C61D7C-E0AB-4B92-9CCE-6CF15C7E272E}" srcOrd="1" destOrd="0" presId="urn:microsoft.com/office/officeart/2005/8/layout/process4"/>
    <dgm:cxn modelId="{45D87CF0-B1ED-4137-8B90-EC4756423F87}" type="presParOf" srcId="{9C2BBA28-8930-409D-9793-186A81434EDA}" destId="{7DA280A8-7CC5-4474-B0F7-48AA96B5425A}" srcOrd="2" destOrd="0" presId="urn:microsoft.com/office/officeart/2005/8/layout/process4"/>
    <dgm:cxn modelId="{62006D88-0B93-4746-B2BB-E42C0227771B}" type="presParOf" srcId="{9C2BBA28-8930-409D-9793-186A81434EDA}" destId="{1E74766B-4EC2-4561-B3DE-C7360A23F3CB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7309A0E-5B52-44F4-87EE-95C7AAFFF09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2BFF28E-EE08-4AB9-B0FA-4DBFD2CD581A}">
      <dgm:prSet phldrT="[Texto]" custT="1"/>
      <dgm:spPr/>
      <dgm:t>
        <a:bodyPr/>
        <a:lstStyle/>
        <a:p>
          <a:r>
            <a:rPr lang="es-AR" sz="2000" b="1" dirty="0" smtClean="0">
              <a:latin typeface="+mj-lt"/>
            </a:rPr>
            <a:t>General</a:t>
          </a:r>
          <a:endParaRPr lang="es-AR" sz="2000" b="1" dirty="0">
            <a:latin typeface="+mj-lt"/>
          </a:endParaRPr>
        </a:p>
      </dgm:t>
    </dgm:pt>
    <dgm:pt modelId="{96A7FB9D-153F-49D2-90AA-9A2329F51CC8}" type="parTrans" cxnId="{7D633791-5B7C-4C28-B98D-C16139F817CA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D3BE1FA6-6325-4961-B9F1-C3F5C8905349}" type="sibTrans" cxnId="{7D633791-5B7C-4C28-B98D-C16139F817CA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864F2CB6-CFC9-4DB0-8EE9-B6286FD05B07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Definición del negocio</a:t>
          </a:r>
          <a:endParaRPr lang="es-AR" sz="1400" dirty="0">
            <a:latin typeface="+mj-lt"/>
          </a:endParaRPr>
        </a:p>
      </dgm:t>
    </dgm:pt>
    <dgm:pt modelId="{C7DBB6CE-B70A-4939-AFED-7C2AA2EA6581}" type="parTrans" cxnId="{B94AA5E8-2882-4064-B734-C01A0A9E8604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3E974AE3-8893-486A-8558-E91465B9CF80}" type="sibTrans" cxnId="{B94AA5E8-2882-4064-B734-C01A0A9E8604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A8078ABF-CD2E-4EC7-9BD5-B5E1D64E3C18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Situación de las ventas</a:t>
          </a:r>
          <a:endParaRPr lang="es-AR" sz="1400" dirty="0">
            <a:latin typeface="+mj-lt"/>
          </a:endParaRPr>
        </a:p>
      </dgm:t>
    </dgm:pt>
    <dgm:pt modelId="{0D34757A-FFBE-42CB-AB23-9D9B6C5FC7B9}" type="parTrans" cxnId="{7028D612-D42B-40BB-B79F-5D79E0CAF712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B3A6CEB6-23CD-40C3-B248-5D6A1A9A8EC6}" type="sibTrans" cxnId="{7028D612-D42B-40BB-B79F-5D79E0CAF712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E86312F8-4605-4820-A866-1AC123DBEAE9}">
      <dgm:prSet phldrT="[Texto]" custT="1"/>
      <dgm:spPr/>
      <dgm:t>
        <a:bodyPr/>
        <a:lstStyle/>
        <a:p>
          <a:r>
            <a:rPr lang="es-AR" sz="2000" b="1" dirty="0" smtClean="0">
              <a:latin typeface="+mj-lt"/>
            </a:rPr>
            <a:t>Marketing</a:t>
          </a:r>
          <a:endParaRPr lang="es-AR" sz="2000" b="1" dirty="0">
            <a:latin typeface="+mj-lt"/>
          </a:endParaRPr>
        </a:p>
      </dgm:t>
    </dgm:pt>
    <dgm:pt modelId="{BF9E29EE-C1EF-40E7-92C0-135B8172AFDE}" type="parTrans" cxnId="{669E0C91-3B9A-4ECA-921F-E6F3B62B6025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BC8D365F-35B9-43FE-A5C5-3455C8D84A5D}" type="sibTrans" cxnId="{669E0C91-3B9A-4ECA-921F-E6F3B62B6025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43A6E172-6BD2-45FB-8DEA-4A0631CC5059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Comunicación y Promoción</a:t>
          </a:r>
          <a:endParaRPr lang="es-AR" sz="1400" dirty="0">
            <a:latin typeface="+mj-lt"/>
          </a:endParaRPr>
        </a:p>
      </dgm:t>
    </dgm:pt>
    <dgm:pt modelId="{6FD18FB6-ED3D-427E-9508-C2F1BB8AC309}" type="parTrans" cxnId="{0896457B-191C-4526-8C25-D7A5EE8BE4B2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2BA30D05-CD32-436D-88D4-B48561D897FF}" type="sibTrans" cxnId="{0896457B-191C-4526-8C25-D7A5EE8BE4B2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A9E58FFE-82E1-4B29-BD20-A6E489E6A1F2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Precios</a:t>
          </a:r>
          <a:endParaRPr lang="es-AR" sz="1400" dirty="0">
            <a:latin typeface="+mj-lt"/>
          </a:endParaRPr>
        </a:p>
      </dgm:t>
    </dgm:pt>
    <dgm:pt modelId="{AA062DE5-E21E-456B-A828-07D135514248}" type="parTrans" cxnId="{6AD5946E-0FEB-4FDC-BBE2-E1B42DF8D179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5F390AA7-9E8C-4A00-9BFA-1813EAEEB58E}" type="sibTrans" cxnId="{6AD5946E-0FEB-4FDC-BBE2-E1B42DF8D179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79CC495A-3754-4A06-AF79-5FF6A6076D05}">
      <dgm:prSet phldrT="[Texto]" custT="1"/>
      <dgm:spPr/>
      <dgm:t>
        <a:bodyPr/>
        <a:lstStyle/>
        <a:p>
          <a:r>
            <a:rPr lang="es-AR" sz="2000" b="1" dirty="0" smtClean="0">
              <a:latin typeface="+mj-lt"/>
            </a:rPr>
            <a:t>Ventas</a:t>
          </a:r>
          <a:endParaRPr lang="es-AR" sz="1800" b="1" dirty="0">
            <a:latin typeface="+mj-lt"/>
          </a:endParaRPr>
        </a:p>
      </dgm:t>
    </dgm:pt>
    <dgm:pt modelId="{62B448B6-542F-4843-9A36-D3AE75316F77}" type="parTrans" cxnId="{9E7B0942-AFCA-456B-8ED6-F4C0A494FD6F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F1837853-8F5A-4F74-8474-1C989AFACE10}" type="sibTrans" cxnId="{9E7B0942-AFCA-456B-8ED6-F4C0A494FD6F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B0BE1AD3-648B-495E-9629-61D45294CDD2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Evolución del Mercado</a:t>
          </a:r>
          <a:endParaRPr lang="es-AR" sz="1400" dirty="0">
            <a:latin typeface="+mj-lt"/>
          </a:endParaRPr>
        </a:p>
      </dgm:t>
    </dgm:pt>
    <dgm:pt modelId="{C208E18C-ECC7-4B72-BCE6-175CC531A202}" type="parTrans" cxnId="{19CDCB02-3DF9-4032-8BE9-A7F64583C8FF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94665CBF-2401-45FB-A3A2-CAF6CCF09C61}" type="sibTrans" cxnId="{19CDCB02-3DF9-4032-8BE9-A7F64583C8FF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6AE4557B-23AF-41C3-A8FE-B8762CA97514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Situación de la competencia</a:t>
          </a:r>
          <a:endParaRPr lang="es-AR" sz="1400" dirty="0">
            <a:latin typeface="+mj-lt"/>
          </a:endParaRPr>
        </a:p>
      </dgm:t>
    </dgm:pt>
    <dgm:pt modelId="{1CDF838E-2CD5-446E-8CE7-D955C0503496}" type="parTrans" cxnId="{F12A2267-3A73-4AF1-934F-57A5042ED3B2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698808F7-A146-406A-84C2-FAA340230DD8}" type="sibTrans" cxnId="{F12A2267-3A73-4AF1-934F-57A5042ED3B2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A75C9402-3D3D-40A7-B6BE-A97F3D6DE2BA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Imagen percibida</a:t>
          </a:r>
          <a:endParaRPr lang="es-AR" sz="1400" dirty="0">
            <a:latin typeface="+mj-lt"/>
          </a:endParaRPr>
        </a:p>
      </dgm:t>
    </dgm:pt>
    <dgm:pt modelId="{2D9A5C41-B6E7-49F5-9D4D-E942623F3B42}" type="parTrans" cxnId="{757F79AD-A707-45B3-BC37-5EFD425EC7BF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619DC80A-DE6B-4F06-BE16-AE64667F529D}" type="sibTrans" cxnId="{757F79AD-A707-45B3-BC37-5EFD425EC7BF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26E47D30-765C-4E7E-A0B9-E945D2AAFC6A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Distribución</a:t>
          </a:r>
          <a:endParaRPr lang="es-AR" sz="1400" dirty="0">
            <a:latin typeface="+mj-lt"/>
          </a:endParaRPr>
        </a:p>
      </dgm:t>
    </dgm:pt>
    <dgm:pt modelId="{CCFC0676-56ED-486D-A334-58F76952053F}" type="parTrans" cxnId="{F6194FBD-5A47-4DAD-ADD9-EEBE1F2B9ACC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AFB87794-0FE5-4CB1-B3D9-2E5A58FE2B3D}" type="sibTrans" cxnId="{F6194FBD-5A47-4DAD-ADD9-EEBE1F2B9ACC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8BB8C54D-CFF4-4E2A-8D2C-74C6A0E8C6DF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Imagen de marca</a:t>
          </a:r>
          <a:endParaRPr lang="es-AR" sz="1400" dirty="0">
            <a:latin typeface="+mj-lt"/>
          </a:endParaRPr>
        </a:p>
      </dgm:t>
    </dgm:pt>
    <dgm:pt modelId="{A98933E1-79EA-46DE-A7CB-937FEF3B759A}" type="parTrans" cxnId="{A650BDE7-3568-4E3B-B3DA-3B87A30A65E5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4A9BCBEA-2EE3-474A-B6BB-47B5B4EF0E2E}" type="sibTrans" cxnId="{A650BDE7-3568-4E3B-B3DA-3B87A30A65E5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FBEC4B29-8B04-4A98-8E55-15AFEC79357F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Situación del canal</a:t>
          </a:r>
          <a:endParaRPr lang="es-AR" sz="1400" dirty="0">
            <a:latin typeface="+mj-lt"/>
          </a:endParaRPr>
        </a:p>
      </dgm:t>
    </dgm:pt>
    <dgm:pt modelId="{373454DE-FC04-45C8-A4CD-9C085740A7B9}" type="parTrans" cxnId="{5C6D0D02-CE25-4B09-A3EA-F8B51B07A578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4F18FDE3-E65A-4740-948C-D1F00935E30B}" type="sibTrans" cxnId="{5C6D0D02-CE25-4B09-A3EA-F8B51B07A578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12B479B9-F3B4-4421-801A-323DA62C71BE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Evolución de las Ventas</a:t>
          </a:r>
          <a:endParaRPr lang="es-AR" sz="1400" dirty="0">
            <a:latin typeface="+mj-lt"/>
          </a:endParaRPr>
        </a:p>
      </dgm:t>
    </dgm:pt>
    <dgm:pt modelId="{79A78EF4-5714-4064-97BF-0608C6ACFE01}" type="parTrans" cxnId="{5524C88C-F9F6-4CE9-9785-ECD0FECA840C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D39CA2BF-D5F1-4B17-8681-7D0C71BD949F}" type="sibTrans" cxnId="{5524C88C-F9F6-4CE9-9785-ECD0FECA840C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2990415D-60EF-4D3F-A508-886F920CC2B4}">
      <dgm:prSet phldrT="[Texto]" custT="1"/>
      <dgm:spPr/>
      <dgm:t>
        <a:bodyPr/>
        <a:lstStyle/>
        <a:p>
          <a:r>
            <a:rPr lang="es-AR" sz="2000" b="1" dirty="0" smtClean="0">
              <a:latin typeface="+mj-lt"/>
            </a:rPr>
            <a:t>Mercado</a:t>
          </a:r>
          <a:endParaRPr lang="es-AR" sz="2000" b="1" dirty="0">
            <a:latin typeface="+mj-lt"/>
          </a:endParaRPr>
        </a:p>
      </dgm:t>
    </dgm:pt>
    <dgm:pt modelId="{F2BC6413-4004-4FA9-91F7-6A08D784225D}" type="parTrans" cxnId="{1FA63237-8E60-4281-A41B-373C8A4E2B0E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309E490F-69B1-4CA6-8D8C-220E51E5A71E}" type="sibTrans" cxnId="{1FA63237-8E60-4281-A41B-373C8A4E2B0E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C0F6BD44-459F-4B17-A4C6-BB0134D621F4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Pautas de consumo</a:t>
          </a:r>
          <a:endParaRPr lang="es-AR" sz="1400" dirty="0">
            <a:latin typeface="+mj-lt"/>
          </a:endParaRPr>
        </a:p>
      </dgm:t>
    </dgm:pt>
    <dgm:pt modelId="{63400F4C-BEEB-4D16-BD75-8A340B8B8B40}" type="parTrans" cxnId="{B070D8BA-9776-42DE-860B-F96D786B4A97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30EA7A9C-D6F2-4441-93A9-028DE9BCEAB9}" type="sibTrans" cxnId="{B070D8BA-9776-42DE-860B-F96D786B4A97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D6F3B2D9-331C-4F31-9A1D-73C6567C3C05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Comportamiento de compra</a:t>
          </a:r>
          <a:endParaRPr lang="es-AR" sz="1400" dirty="0">
            <a:latin typeface="+mj-lt"/>
          </a:endParaRPr>
        </a:p>
      </dgm:t>
    </dgm:pt>
    <dgm:pt modelId="{4DDBC900-650F-4004-9862-EA7935FE1094}" type="parTrans" cxnId="{E5CE9A6A-CCA3-4845-A584-012DB6E5BC0A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8E5A1FF1-555A-4139-BFF8-7A3FBBF78FE2}" type="sibTrans" cxnId="{E5CE9A6A-CCA3-4845-A584-012DB6E5BC0A}">
      <dgm:prSet/>
      <dgm:spPr/>
      <dgm:t>
        <a:bodyPr/>
        <a:lstStyle/>
        <a:p>
          <a:endParaRPr lang="es-AR" sz="2400">
            <a:latin typeface="+mj-lt"/>
          </a:endParaRPr>
        </a:p>
      </dgm:t>
    </dgm:pt>
    <dgm:pt modelId="{AE4CDDB7-6092-4EF5-A896-6E0D9327E951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Cartera de clientes</a:t>
          </a:r>
          <a:endParaRPr lang="es-AR" sz="1400" dirty="0">
            <a:latin typeface="+mj-lt"/>
          </a:endParaRPr>
        </a:p>
      </dgm:t>
    </dgm:pt>
    <dgm:pt modelId="{C39144EF-1F8F-474F-9FCB-178DD3FB220A}" type="parTrans" cxnId="{FC9AC334-EA20-405E-9D28-B08BEACC9301}">
      <dgm:prSet/>
      <dgm:spPr/>
    </dgm:pt>
    <dgm:pt modelId="{8B6EEF1A-1177-47DD-ABC1-76B42BA000D1}" type="sibTrans" cxnId="{FC9AC334-EA20-405E-9D28-B08BEACC9301}">
      <dgm:prSet/>
      <dgm:spPr/>
    </dgm:pt>
    <dgm:pt modelId="{23AC2E06-0CC6-4037-9E33-F30DB3E3DBA0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Posicionamiento</a:t>
          </a:r>
          <a:endParaRPr lang="es-AR" sz="1400" dirty="0">
            <a:latin typeface="+mj-lt"/>
          </a:endParaRPr>
        </a:p>
      </dgm:t>
    </dgm:pt>
    <dgm:pt modelId="{7E573F09-7BF4-427F-9542-CCA22E472871}" type="parTrans" cxnId="{32134C7D-5EAE-424D-AEEF-68C2B7E72C9A}">
      <dgm:prSet/>
      <dgm:spPr/>
    </dgm:pt>
    <dgm:pt modelId="{71B1F290-4D82-42EC-BDE9-9DAB74CF5344}" type="sibTrans" cxnId="{32134C7D-5EAE-424D-AEEF-68C2B7E72C9A}">
      <dgm:prSet/>
      <dgm:spPr/>
    </dgm:pt>
    <dgm:pt modelId="{5FB6636C-EF4A-401A-83BF-9114FFD7D990}">
      <dgm:prSet phldrT="[Texto]" custT="1"/>
      <dgm:spPr/>
      <dgm:t>
        <a:bodyPr/>
        <a:lstStyle/>
        <a:p>
          <a:r>
            <a:rPr lang="es-AR" sz="1400" dirty="0" smtClean="0">
              <a:latin typeface="+mj-lt"/>
            </a:rPr>
            <a:t>Segmentación</a:t>
          </a:r>
          <a:endParaRPr lang="es-AR" sz="1400" dirty="0">
            <a:latin typeface="+mj-lt"/>
          </a:endParaRPr>
        </a:p>
      </dgm:t>
    </dgm:pt>
    <dgm:pt modelId="{B0FD2774-0C72-4FA9-905A-E510D5C2561C}" type="parTrans" cxnId="{40DF34A1-3AB3-4005-80D1-124E1FB6E6D6}">
      <dgm:prSet/>
      <dgm:spPr/>
    </dgm:pt>
    <dgm:pt modelId="{136E5C78-8AAE-45B2-A2FA-9258E2D43703}" type="sibTrans" cxnId="{40DF34A1-3AB3-4005-80D1-124E1FB6E6D6}">
      <dgm:prSet/>
      <dgm:spPr/>
    </dgm:pt>
    <dgm:pt modelId="{81914062-9A9F-472B-9B33-8A81558542F6}" type="pres">
      <dgm:prSet presAssocID="{17309A0E-5B52-44F4-87EE-95C7AAFFF0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921ABF7-0EAE-404B-AA86-895C7D8D8B0F}" type="pres">
      <dgm:prSet presAssocID="{2990415D-60EF-4D3F-A508-886F920CC2B4}" presName="boxAndChildren" presStyleCnt="0"/>
      <dgm:spPr/>
    </dgm:pt>
    <dgm:pt modelId="{03ED7FC4-A738-4469-9C74-F6C3F2C4609F}" type="pres">
      <dgm:prSet presAssocID="{2990415D-60EF-4D3F-A508-886F920CC2B4}" presName="parentTextBox" presStyleLbl="node1" presStyleIdx="0" presStyleCnt="4"/>
      <dgm:spPr/>
      <dgm:t>
        <a:bodyPr/>
        <a:lstStyle/>
        <a:p>
          <a:endParaRPr lang="es-AR"/>
        </a:p>
      </dgm:t>
    </dgm:pt>
    <dgm:pt modelId="{6B4C3AA7-E7F1-41AD-9BB5-52A9C5AE47B4}" type="pres">
      <dgm:prSet presAssocID="{2990415D-60EF-4D3F-A508-886F920CC2B4}" presName="entireBox" presStyleLbl="node1" presStyleIdx="0" presStyleCnt="4"/>
      <dgm:spPr/>
      <dgm:t>
        <a:bodyPr/>
        <a:lstStyle/>
        <a:p>
          <a:endParaRPr lang="es-AR"/>
        </a:p>
      </dgm:t>
    </dgm:pt>
    <dgm:pt modelId="{CBE4ABDC-8758-45D3-B41C-ABD2B7762D1F}" type="pres">
      <dgm:prSet presAssocID="{2990415D-60EF-4D3F-A508-886F920CC2B4}" presName="descendantBox" presStyleCnt="0"/>
      <dgm:spPr/>
    </dgm:pt>
    <dgm:pt modelId="{1C704B7A-8502-4674-9B09-E6A69D08BFFB}" type="pres">
      <dgm:prSet presAssocID="{C0F6BD44-459F-4B17-A4C6-BB0134D621F4}" presName="childTextBox" presStyleLbl="fgAccFollowNode1" presStyleIdx="0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03880CD-C6E5-4D2F-80DB-862B3361959A}" type="pres">
      <dgm:prSet presAssocID="{D6F3B2D9-331C-4F31-9A1D-73C6567C3C05}" presName="childTextBox" presStyleLbl="fgAccFollowNode1" presStyleIdx="1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DE24BD3-8A28-4287-8D5A-C2D7E30AC269}" type="pres">
      <dgm:prSet presAssocID="{23AC2E06-0CC6-4037-9E33-F30DB3E3DBA0}" presName="childTextBox" presStyleLbl="fgAccFollowNode1" presStyleIdx="2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0EABF38-1B8F-4C28-9C42-DCC0410E5427}" type="pres">
      <dgm:prSet presAssocID="{5FB6636C-EF4A-401A-83BF-9114FFD7D990}" presName="childTextBox" presStyleLbl="fgAccFollowNode1" presStyleIdx="3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B4047CE-869B-498F-A4B4-8B3CA170469C}" type="pres">
      <dgm:prSet presAssocID="{F1837853-8F5A-4F74-8474-1C989AFACE10}" presName="sp" presStyleCnt="0"/>
      <dgm:spPr/>
    </dgm:pt>
    <dgm:pt modelId="{FFD286C0-8312-4A68-A775-B520D8AE2EA9}" type="pres">
      <dgm:prSet presAssocID="{79CC495A-3754-4A06-AF79-5FF6A6076D05}" presName="arrowAndChildren" presStyleCnt="0"/>
      <dgm:spPr/>
    </dgm:pt>
    <dgm:pt modelId="{87B7E0E6-DE1C-4E8D-8384-DB10CFE968F5}" type="pres">
      <dgm:prSet presAssocID="{79CC495A-3754-4A06-AF79-5FF6A6076D05}" presName="parentTextArrow" presStyleLbl="node1" presStyleIdx="0" presStyleCnt="4"/>
      <dgm:spPr/>
      <dgm:t>
        <a:bodyPr/>
        <a:lstStyle/>
        <a:p>
          <a:endParaRPr lang="es-AR"/>
        </a:p>
      </dgm:t>
    </dgm:pt>
    <dgm:pt modelId="{90BB997F-2463-405A-A893-235CF79F6587}" type="pres">
      <dgm:prSet presAssocID="{79CC495A-3754-4A06-AF79-5FF6A6076D05}" presName="arrow" presStyleLbl="node1" presStyleIdx="1" presStyleCnt="4"/>
      <dgm:spPr/>
      <dgm:t>
        <a:bodyPr/>
        <a:lstStyle/>
        <a:p>
          <a:endParaRPr lang="es-AR"/>
        </a:p>
      </dgm:t>
    </dgm:pt>
    <dgm:pt modelId="{C74ACC13-9E56-4A20-8484-16EF8292740E}" type="pres">
      <dgm:prSet presAssocID="{79CC495A-3754-4A06-AF79-5FF6A6076D05}" presName="descendantArrow" presStyleCnt="0"/>
      <dgm:spPr/>
    </dgm:pt>
    <dgm:pt modelId="{0F3C55CC-EECA-47C2-90FB-34725964FCE7}" type="pres">
      <dgm:prSet presAssocID="{B0BE1AD3-648B-495E-9629-61D45294CDD2}" presName="childTextArrow" presStyleLbl="fgAccFollowNode1" presStyleIdx="4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65E2C97-AB03-4108-A255-4472A204B385}" type="pres">
      <dgm:prSet presAssocID="{12B479B9-F3B4-4421-801A-323DA62C71BE}" presName="childTextArrow" presStyleLbl="fgAccFollowNode1" presStyleIdx="5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1831EA8-1591-4BE5-A84C-644560FFE435}" type="pres">
      <dgm:prSet presAssocID="{FBEC4B29-8B04-4A98-8E55-15AFEC79357F}" presName="childTextArrow" presStyleLbl="fgAccFollowNode1" presStyleIdx="6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10B7083-3615-4601-A523-219644DC9564}" type="pres">
      <dgm:prSet presAssocID="{6AE4557B-23AF-41C3-A8FE-B8762CA97514}" presName="childTextArrow" presStyleLbl="fgAccFollowNode1" presStyleIdx="7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0D6DFA7-C863-404F-93ED-A000CBDB57BF}" type="pres">
      <dgm:prSet presAssocID="{BC8D365F-35B9-43FE-A5C5-3455C8D84A5D}" presName="sp" presStyleCnt="0"/>
      <dgm:spPr/>
    </dgm:pt>
    <dgm:pt modelId="{EB0AB02A-0C54-4123-9D72-21C9029F0E28}" type="pres">
      <dgm:prSet presAssocID="{E86312F8-4605-4820-A866-1AC123DBEAE9}" presName="arrowAndChildren" presStyleCnt="0"/>
      <dgm:spPr/>
    </dgm:pt>
    <dgm:pt modelId="{D350E3E7-3201-4847-9F3B-416BC1603270}" type="pres">
      <dgm:prSet presAssocID="{E86312F8-4605-4820-A866-1AC123DBEAE9}" presName="parentTextArrow" presStyleLbl="node1" presStyleIdx="1" presStyleCnt="4"/>
      <dgm:spPr/>
      <dgm:t>
        <a:bodyPr/>
        <a:lstStyle/>
        <a:p>
          <a:endParaRPr lang="es-AR"/>
        </a:p>
      </dgm:t>
    </dgm:pt>
    <dgm:pt modelId="{3052ED1A-AEDC-4113-8BD7-F6D0EA4FC8FB}" type="pres">
      <dgm:prSet presAssocID="{E86312F8-4605-4820-A866-1AC123DBEAE9}" presName="arrow" presStyleLbl="node1" presStyleIdx="2" presStyleCnt="4"/>
      <dgm:spPr/>
      <dgm:t>
        <a:bodyPr/>
        <a:lstStyle/>
        <a:p>
          <a:endParaRPr lang="es-AR"/>
        </a:p>
      </dgm:t>
    </dgm:pt>
    <dgm:pt modelId="{104902D4-4D7E-4F49-94CF-A2CFCE8E7BEA}" type="pres">
      <dgm:prSet presAssocID="{E86312F8-4605-4820-A866-1AC123DBEAE9}" presName="descendantArrow" presStyleCnt="0"/>
      <dgm:spPr/>
    </dgm:pt>
    <dgm:pt modelId="{D70A7637-CE90-4A8A-9936-BF3566C45A14}" type="pres">
      <dgm:prSet presAssocID="{8BB8C54D-CFF4-4E2A-8D2C-74C6A0E8C6DF}" presName="childTextArrow" presStyleLbl="fgAccFollowNode1" presStyleIdx="8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0D94106-96B0-4EB1-B790-40B695BB1FE2}" type="pres">
      <dgm:prSet presAssocID="{43A6E172-6BD2-45FB-8DEA-4A0631CC5059}" presName="childTextArrow" presStyleLbl="fgAccFollowNode1" presStyleIdx="9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631AB1E-77C5-4DAE-A488-69D36B9CEFF4}" type="pres">
      <dgm:prSet presAssocID="{A9E58FFE-82E1-4B29-BD20-A6E489E6A1F2}" presName="childTextArrow" presStyleLbl="fgAccFollow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FD2E480-C454-489C-B902-04EA574A602E}" type="pres">
      <dgm:prSet presAssocID="{26E47D30-765C-4E7E-A0B9-E945D2AAFC6A}" presName="childTextArrow" presStyleLbl="fgAccFollow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B948F9C-9F27-4E54-BB5F-063887EA960F}" type="pres">
      <dgm:prSet presAssocID="{AE4CDDB7-6092-4EF5-A896-6E0D9327E951}" presName="childTextArrow" presStyleLbl="fgAccFollow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FAE66BF-789F-4F64-808A-DA68A7A40F34}" type="pres">
      <dgm:prSet presAssocID="{D3BE1FA6-6325-4961-B9F1-C3F5C8905349}" presName="sp" presStyleCnt="0"/>
      <dgm:spPr/>
    </dgm:pt>
    <dgm:pt modelId="{EC51E712-0A44-45B3-B387-E1C08F080D4B}" type="pres">
      <dgm:prSet presAssocID="{42BFF28E-EE08-4AB9-B0FA-4DBFD2CD581A}" presName="arrowAndChildren" presStyleCnt="0"/>
      <dgm:spPr/>
    </dgm:pt>
    <dgm:pt modelId="{AAE0274D-A8AB-4F3B-8908-6297E33D4B18}" type="pres">
      <dgm:prSet presAssocID="{42BFF28E-EE08-4AB9-B0FA-4DBFD2CD581A}" presName="parentTextArrow" presStyleLbl="node1" presStyleIdx="2" presStyleCnt="4"/>
      <dgm:spPr/>
      <dgm:t>
        <a:bodyPr/>
        <a:lstStyle/>
        <a:p>
          <a:endParaRPr lang="es-AR"/>
        </a:p>
      </dgm:t>
    </dgm:pt>
    <dgm:pt modelId="{AC2D9465-6F1A-4312-8FAF-B87DAF097E03}" type="pres">
      <dgm:prSet presAssocID="{42BFF28E-EE08-4AB9-B0FA-4DBFD2CD581A}" presName="arrow" presStyleLbl="node1" presStyleIdx="3" presStyleCnt="4"/>
      <dgm:spPr/>
      <dgm:t>
        <a:bodyPr/>
        <a:lstStyle/>
        <a:p>
          <a:endParaRPr lang="es-AR"/>
        </a:p>
      </dgm:t>
    </dgm:pt>
    <dgm:pt modelId="{9C2BBA28-8930-409D-9793-186A81434EDA}" type="pres">
      <dgm:prSet presAssocID="{42BFF28E-EE08-4AB9-B0FA-4DBFD2CD581A}" presName="descendantArrow" presStyleCnt="0"/>
      <dgm:spPr/>
    </dgm:pt>
    <dgm:pt modelId="{DC3338D1-6FEC-409F-8145-60641D9E65BF}" type="pres">
      <dgm:prSet presAssocID="{864F2CB6-CFC9-4DB0-8EE9-B6286FD05B07}" presName="childTextArrow" presStyleLbl="fgAccFollow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6C61D7C-E0AB-4B92-9CCE-6CF15C7E272E}" type="pres">
      <dgm:prSet presAssocID="{A8078ABF-CD2E-4EC7-9BD5-B5E1D64E3C18}" presName="childTextArrow" presStyleLbl="fgAccFollow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DA280A8-7CC5-4474-B0F7-48AA96B5425A}" type="pres">
      <dgm:prSet presAssocID="{A75C9402-3D3D-40A7-B6BE-A97F3D6DE2BA}" presName="childTextArrow" presStyleLbl="fgAccFollow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23DA26A-A363-4089-A22F-2AFEDBEFC5FB}" type="presOf" srcId="{23AC2E06-0CC6-4037-9E33-F30DB3E3DBA0}" destId="{ADE24BD3-8A28-4287-8D5A-C2D7E30AC269}" srcOrd="0" destOrd="0" presId="urn:microsoft.com/office/officeart/2005/8/layout/process4"/>
    <dgm:cxn modelId="{F6194FBD-5A47-4DAD-ADD9-EEBE1F2B9ACC}" srcId="{E86312F8-4605-4820-A866-1AC123DBEAE9}" destId="{26E47D30-765C-4E7E-A0B9-E945D2AAFC6A}" srcOrd="3" destOrd="0" parTransId="{CCFC0676-56ED-486D-A334-58F76952053F}" sibTransId="{AFB87794-0FE5-4CB1-B3D9-2E5A58FE2B3D}"/>
    <dgm:cxn modelId="{D12F33F2-4C6A-43F5-830B-5260FF6273F6}" type="presOf" srcId="{12B479B9-F3B4-4421-801A-323DA62C71BE}" destId="{265E2C97-AB03-4108-A255-4472A204B385}" srcOrd="0" destOrd="0" presId="urn:microsoft.com/office/officeart/2005/8/layout/process4"/>
    <dgm:cxn modelId="{9E7B0942-AFCA-456B-8ED6-F4C0A494FD6F}" srcId="{17309A0E-5B52-44F4-87EE-95C7AAFFF099}" destId="{79CC495A-3754-4A06-AF79-5FF6A6076D05}" srcOrd="2" destOrd="0" parTransId="{62B448B6-542F-4843-9A36-D3AE75316F77}" sibTransId="{F1837853-8F5A-4F74-8474-1C989AFACE10}"/>
    <dgm:cxn modelId="{E5CE9A6A-CCA3-4845-A584-012DB6E5BC0A}" srcId="{2990415D-60EF-4D3F-A508-886F920CC2B4}" destId="{D6F3B2D9-331C-4F31-9A1D-73C6567C3C05}" srcOrd="1" destOrd="0" parTransId="{4DDBC900-650F-4004-9862-EA7935FE1094}" sibTransId="{8E5A1FF1-555A-4139-BFF8-7A3FBBF78FE2}"/>
    <dgm:cxn modelId="{8D57DEFB-F401-4262-8DC4-608B48E7882F}" type="presOf" srcId="{42BFF28E-EE08-4AB9-B0FA-4DBFD2CD581A}" destId="{AC2D9465-6F1A-4312-8FAF-B87DAF097E03}" srcOrd="1" destOrd="0" presId="urn:microsoft.com/office/officeart/2005/8/layout/process4"/>
    <dgm:cxn modelId="{1456C5B7-7497-4B12-9607-3A0DD7EB00C2}" type="presOf" srcId="{5FB6636C-EF4A-401A-83BF-9114FFD7D990}" destId="{E0EABF38-1B8F-4C28-9C42-DCC0410E5427}" srcOrd="0" destOrd="0" presId="urn:microsoft.com/office/officeart/2005/8/layout/process4"/>
    <dgm:cxn modelId="{0896457B-191C-4526-8C25-D7A5EE8BE4B2}" srcId="{E86312F8-4605-4820-A866-1AC123DBEAE9}" destId="{43A6E172-6BD2-45FB-8DEA-4A0631CC5059}" srcOrd="1" destOrd="0" parTransId="{6FD18FB6-ED3D-427E-9508-C2F1BB8AC309}" sibTransId="{2BA30D05-CD32-436D-88D4-B48561D897FF}"/>
    <dgm:cxn modelId="{19CDCB02-3DF9-4032-8BE9-A7F64583C8FF}" srcId="{79CC495A-3754-4A06-AF79-5FF6A6076D05}" destId="{B0BE1AD3-648B-495E-9629-61D45294CDD2}" srcOrd="0" destOrd="0" parTransId="{C208E18C-ECC7-4B72-BCE6-175CC531A202}" sibTransId="{94665CBF-2401-45FB-A3A2-CAF6CCF09C61}"/>
    <dgm:cxn modelId="{8558020D-5178-41F5-8C66-52212974CCDA}" type="presOf" srcId="{A8078ABF-CD2E-4EC7-9BD5-B5E1D64E3C18}" destId="{76C61D7C-E0AB-4B92-9CCE-6CF15C7E272E}" srcOrd="0" destOrd="0" presId="urn:microsoft.com/office/officeart/2005/8/layout/process4"/>
    <dgm:cxn modelId="{40DF34A1-3AB3-4005-80D1-124E1FB6E6D6}" srcId="{2990415D-60EF-4D3F-A508-886F920CC2B4}" destId="{5FB6636C-EF4A-401A-83BF-9114FFD7D990}" srcOrd="3" destOrd="0" parTransId="{B0FD2774-0C72-4FA9-905A-E510D5C2561C}" sibTransId="{136E5C78-8AAE-45B2-A2FA-9258E2D43703}"/>
    <dgm:cxn modelId="{D8EBEE6F-54A1-4517-BB62-DE2DCD3FDD51}" type="presOf" srcId="{42BFF28E-EE08-4AB9-B0FA-4DBFD2CD581A}" destId="{AAE0274D-A8AB-4F3B-8908-6297E33D4B18}" srcOrd="0" destOrd="0" presId="urn:microsoft.com/office/officeart/2005/8/layout/process4"/>
    <dgm:cxn modelId="{C4AE880B-F3AE-41B5-AE13-757B97876D99}" type="presOf" srcId="{2990415D-60EF-4D3F-A508-886F920CC2B4}" destId="{6B4C3AA7-E7F1-41AD-9BB5-52A9C5AE47B4}" srcOrd="1" destOrd="0" presId="urn:microsoft.com/office/officeart/2005/8/layout/process4"/>
    <dgm:cxn modelId="{E04BFE0A-CD39-4772-851B-6E03C9E7FBDC}" type="presOf" srcId="{79CC495A-3754-4A06-AF79-5FF6A6076D05}" destId="{90BB997F-2463-405A-A893-235CF79F6587}" srcOrd="1" destOrd="0" presId="urn:microsoft.com/office/officeart/2005/8/layout/process4"/>
    <dgm:cxn modelId="{7D633791-5B7C-4C28-B98D-C16139F817CA}" srcId="{17309A0E-5B52-44F4-87EE-95C7AAFFF099}" destId="{42BFF28E-EE08-4AB9-B0FA-4DBFD2CD581A}" srcOrd="0" destOrd="0" parTransId="{96A7FB9D-153F-49D2-90AA-9A2329F51CC8}" sibTransId="{D3BE1FA6-6325-4961-B9F1-C3F5C8905349}"/>
    <dgm:cxn modelId="{5524C88C-F9F6-4CE9-9785-ECD0FECA840C}" srcId="{79CC495A-3754-4A06-AF79-5FF6A6076D05}" destId="{12B479B9-F3B4-4421-801A-323DA62C71BE}" srcOrd="1" destOrd="0" parTransId="{79A78EF4-5714-4064-97BF-0608C6ACFE01}" sibTransId="{D39CA2BF-D5F1-4B17-8681-7D0C71BD949F}"/>
    <dgm:cxn modelId="{DB65DAFD-C808-431D-95F5-36324C9C2EC0}" type="presOf" srcId="{2990415D-60EF-4D3F-A508-886F920CC2B4}" destId="{03ED7FC4-A738-4469-9C74-F6C3F2C4609F}" srcOrd="0" destOrd="0" presId="urn:microsoft.com/office/officeart/2005/8/layout/process4"/>
    <dgm:cxn modelId="{2FFBB880-5796-47BF-ACBD-CA5A3E1E7131}" type="presOf" srcId="{D6F3B2D9-331C-4F31-9A1D-73C6567C3C05}" destId="{C03880CD-C6E5-4D2F-80DB-862B3361959A}" srcOrd="0" destOrd="0" presId="urn:microsoft.com/office/officeart/2005/8/layout/process4"/>
    <dgm:cxn modelId="{6AD5946E-0FEB-4FDC-BBE2-E1B42DF8D179}" srcId="{E86312F8-4605-4820-A866-1AC123DBEAE9}" destId="{A9E58FFE-82E1-4B29-BD20-A6E489E6A1F2}" srcOrd="2" destOrd="0" parTransId="{AA062DE5-E21E-456B-A828-07D135514248}" sibTransId="{5F390AA7-9E8C-4A00-9BFA-1813EAEEB58E}"/>
    <dgm:cxn modelId="{70277ADF-19B3-4054-A3B5-63CAFADB2532}" type="presOf" srcId="{8BB8C54D-CFF4-4E2A-8D2C-74C6A0E8C6DF}" destId="{D70A7637-CE90-4A8A-9936-BF3566C45A14}" srcOrd="0" destOrd="0" presId="urn:microsoft.com/office/officeart/2005/8/layout/process4"/>
    <dgm:cxn modelId="{A650BDE7-3568-4E3B-B3DA-3B87A30A65E5}" srcId="{E86312F8-4605-4820-A866-1AC123DBEAE9}" destId="{8BB8C54D-CFF4-4E2A-8D2C-74C6A0E8C6DF}" srcOrd="0" destOrd="0" parTransId="{A98933E1-79EA-46DE-A7CB-937FEF3B759A}" sibTransId="{4A9BCBEA-2EE3-474A-B6BB-47B5B4EF0E2E}"/>
    <dgm:cxn modelId="{74BC7632-2FDC-4BE6-9BD9-A016AF8E70BE}" type="presOf" srcId="{79CC495A-3754-4A06-AF79-5FF6A6076D05}" destId="{87B7E0E6-DE1C-4E8D-8384-DB10CFE968F5}" srcOrd="0" destOrd="0" presId="urn:microsoft.com/office/officeart/2005/8/layout/process4"/>
    <dgm:cxn modelId="{62ED99A8-EAB3-4324-9257-3687964D5A95}" type="presOf" srcId="{17309A0E-5B52-44F4-87EE-95C7AAFFF099}" destId="{81914062-9A9F-472B-9B33-8A81558542F6}" srcOrd="0" destOrd="0" presId="urn:microsoft.com/office/officeart/2005/8/layout/process4"/>
    <dgm:cxn modelId="{99FC3080-D1E8-46B1-A4B2-B94F2013E8DA}" type="presOf" srcId="{AE4CDDB7-6092-4EF5-A896-6E0D9327E951}" destId="{BB948F9C-9F27-4E54-BB5F-063887EA960F}" srcOrd="0" destOrd="0" presId="urn:microsoft.com/office/officeart/2005/8/layout/process4"/>
    <dgm:cxn modelId="{FC9AC334-EA20-405E-9D28-B08BEACC9301}" srcId="{E86312F8-4605-4820-A866-1AC123DBEAE9}" destId="{AE4CDDB7-6092-4EF5-A896-6E0D9327E951}" srcOrd="4" destOrd="0" parTransId="{C39144EF-1F8F-474F-9FCB-178DD3FB220A}" sibTransId="{8B6EEF1A-1177-47DD-ABC1-76B42BA000D1}"/>
    <dgm:cxn modelId="{7028D612-D42B-40BB-B79F-5D79E0CAF712}" srcId="{42BFF28E-EE08-4AB9-B0FA-4DBFD2CD581A}" destId="{A8078ABF-CD2E-4EC7-9BD5-B5E1D64E3C18}" srcOrd="1" destOrd="0" parTransId="{0D34757A-FFBE-42CB-AB23-9D9B6C5FC7B9}" sibTransId="{B3A6CEB6-23CD-40C3-B248-5D6A1A9A8EC6}"/>
    <dgm:cxn modelId="{669E0C91-3B9A-4ECA-921F-E6F3B62B6025}" srcId="{17309A0E-5B52-44F4-87EE-95C7AAFFF099}" destId="{E86312F8-4605-4820-A866-1AC123DBEAE9}" srcOrd="1" destOrd="0" parTransId="{BF9E29EE-C1EF-40E7-92C0-135B8172AFDE}" sibTransId="{BC8D365F-35B9-43FE-A5C5-3455C8D84A5D}"/>
    <dgm:cxn modelId="{228E5609-9F67-408C-942D-5B80BBD7B087}" type="presOf" srcId="{B0BE1AD3-648B-495E-9629-61D45294CDD2}" destId="{0F3C55CC-EECA-47C2-90FB-34725964FCE7}" srcOrd="0" destOrd="0" presId="urn:microsoft.com/office/officeart/2005/8/layout/process4"/>
    <dgm:cxn modelId="{F063551C-BBE8-4EB5-84C9-F374CC576BEB}" type="presOf" srcId="{864F2CB6-CFC9-4DB0-8EE9-B6286FD05B07}" destId="{DC3338D1-6FEC-409F-8145-60641D9E65BF}" srcOrd="0" destOrd="0" presId="urn:microsoft.com/office/officeart/2005/8/layout/process4"/>
    <dgm:cxn modelId="{A4227AA2-799B-4F18-8373-FD58EE3218E7}" type="presOf" srcId="{43A6E172-6BD2-45FB-8DEA-4A0631CC5059}" destId="{C0D94106-96B0-4EB1-B790-40B695BB1FE2}" srcOrd="0" destOrd="0" presId="urn:microsoft.com/office/officeart/2005/8/layout/process4"/>
    <dgm:cxn modelId="{F12A2267-3A73-4AF1-934F-57A5042ED3B2}" srcId="{79CC495A-3754-4A06-AF79-5FF6A6076D05}" destId="{6AE4557B-23AF-41C3-A8FE-B8762CA97514}" srcOrd="3" destOrd="0" parTransId="{1CDF838E-2CD5-446E-8CE7-D955C0503496}" sibTransId="{698808F7-A146-406A-84C2-FAA340230DD8}"/>
    <dgm:cxn modelId="{1FA63237-8E60-4281-A41B-373C8A4E2B0E}" srcId="{17309A0E-5B52-44F4-87EE-95C7AAFFF099}" destId="{2990415D-60EF-4D3F-A508-886F920CC2B4}" srcOrd="3" destOrd="0" parTransId="{F2BC6413-4004-4FA9-91F7-6A08D784225D}" sibTransId="{309E490F-69B1-4CA6-8D8C-220E51E5A71E}"/>
    <dgm:cxn modelId="{F8F47897-2960-4402-97A8-2077E59F2028}" type="presOf" srcId="{FBEC4B29-8B04-4A98-8E55-15AFEC79357F}" destId="{A1831EA8-1591-4BE5-A84C-644560FFE435}" srcOrd="0" destOrd="0" presId="urn:microsoft.com/office/officeart/2005/8/layout/process4"/>
    <dgm:cxn modelId="{32134C7D-5EAE-424D-AEEF-68C2B7E72C9A}" srcId="{2990415D-60EF-4D3F-A508-886F920CC2B4}" destId="{23AC2E06-0CC6-4037-9E33-F30DB3E3DBA0}" srcOrd="2" destOrd="0" parTransId="{7E573F09-7BF4-427F-9542-CCA22E472871}" sibTransId="{71B1F290-4D82-42EC-BDE9-9DAB74CF5344}"/>
    <dgm:cxn modelId="{36467BED-ACBC-49E9-99DF-0F13F51C3D1D}" type="presOf" srcId="{A75C9402-3D3D-40A7-B6BE-A97F3D6DE2BA}" destId="{7DA280A8-7CC5-4474-B0F7-48AA96B5425A}" srcOrd="0" destOrd="0" presId="urn:microsoft.com/office/officeart/2005/8/layout/process4"/>
    <dgm:cxn modelId="{00600729-22BD-41C1-9FE2-09119B797FDF}" type="presOf" srcId="{A9E58FFE-82E1-4B29-BD20-A6E489E6A1F2}" destId="{1631AB1E-77C5-4DAE-A488-69D36B9CEFF4}" srcOrd="0" destOrd="0" presId="urn:microsoft.com/office/officeart/2005/8/layout/process4"/>
    <dgm:cxn modelId="{6E735610-3046-46D0-9762-88AC6DF8CDEB}" type="presOf" srcId="{E86312F8-4605-4820-A866-1AC123DBEAE9}" destId="{D350E3E7-3201-4847-9F3B-416BC1603270}" srcOrd="0" destOrd="0" presId="urn:microsoft.com/office/officeart/2005/8/layout/process4"/>
    <dgm:cxn modelId="{757F79AD-A707-45B3-BC37-5EFD425EC7BF}" srcId="{42BFF28E-EE08-4AB9-B0FA-4DBFD2CD581A}" destId="{A75C9402-3D3D-40A7-B6BE-A97F3D6DE2BA}" srcOrd="2" destOrd="0" parTransId="{2D9A5C41-B6E7-49F5-9D4D-E942623F3B42}" sibTransId="{619DC80A-DE6B-4F06-BE16-AE64667F529D}"/>
    <dgm:cxn modelId="{B070D8BA-9776-42DE-860B-F96D786B4A97}" srcId="{2990415D-60EF-4D3F-A508-886F920CC2B4}" destId="{C0F6BD44-459F-4B17-A4C6-BB0134D621F4}" srcOrd="0" destOrd="0" parTransId="{63400F4C-BEEB-4D16-BD75-8A340B8B8B40}" sibTransId="{30EA7A9C-D6F2-4441-93A9-028DE9BCEAB9}"/>
    <dgm:cxn modelId="{1B7EFC19-D462-4FD3-B1D3-9D5E7454FBBA}" type="presOf" srcId="{6AE4557B-23AF-41C3-A8FE-B8762CA97514}" destId="{710B7083-3615-4601-A523-219644DC9564}" srcOrd="0" destOrd="0" presId="urn:microsoft.com/office/officeart/2005/8/layout/process4"/>
    <dgm:cxn modelId="{5C6D0D02-CE25-4B09-A3EA-F8B51B07A578}" srcId="{79CC495A-3754-4A06-AF79-5FF6A6076D05}" destId="{FBEC4B29-8B04-4A98-8E55-15AFEC79357F}" srcOrd="2" destOrd="0" parTransId="{373454DE-FC04-45C8-A4CD-9C085740A7B9}" sibTransId="{4F18FDE3-E65A-4740-948C-D1F00935E30B}"/>
    <dgm:cxn modelId="{414C64F8-5B10-49BF-AB54-9B81C1B3C65A}" type="presOf" srcId="{26E47D30-765C-4E7E-A0B9-E945D2AAFC6A}" destId="{AFD2E480-C454-489C-B902-04EA574A602E}" srcOrd="0" destOrd="0" presId="urn:microsoft.com/office/officeart/2005/8/layout/process4"/>
    <dgm:cxn modelId="{8B7972B3-B402-4D72-9763-508F41ED6E49}" type="presOf" srcId="{C0F6BD44-459F-4B17-A4C6-BB0134D621F4}" destId="{1C704B7A-8502-4674-9B09-E6A69D08BFFB}" srcOrd="0" destOrd="0" presId="urn:microsoft.com/office/officeart/2005/8/layout/process4"/>
    <dgm:cxn modelId="{BBDF302B-6AA8-45B8-B55D-2DE0E4CB98EB}" type="presOf" srcId="{E86312F8-4605-4820-A866-1AC123DBEAE9}" destId="{3052ED1A-AEDC-4113-8BD7-F6D0EA4FC8FB}" srcOrd="1" destOrd="0" presId="urn:microsoft.com/office/officeart/2005/8/layout/process4"/>
    <dgm:cxn modelId="{B94AA5E8-2882-4064-B734-C01A0A9E8604}" srcId="{42BFF28E-EE08-4AB9-B0FA-4DBFD2CD581A}" destId="{864F2CB6-CFC9-4DB0-8EE9-B6286FD05B07}" srcOrd="0" destOrd="0" parTransId="{C7DBB6CE-B70A-4939-AFED-7C2AA2EA6581}" sibTransId="{3E974AE3-8893-486A-8558-E91465B9CF80}"/>
    <dgm:cxn modelId="{CA01C6B7-B947-4131-9AB7-22091C20A025}" type="presParOf" srcId="{81914062-9A9F-472B-9B33-8A81558542F6}" destId="{8921ABF7-0EAE-404B-AA86-895C7D8D8B0F}" srcOrd="0" destOrd="0" presId="urn:microsoft.com/office/officeart/2005/8/layout/process4"/>
    <dgm:cxn modelId="{7BBF6856-2C16-4A2D-B6A8-B2395612F207}" type="presParOf" srcId="{8921ABF7-0EAE-404B-AA86-895C7D8D8B0F}" destId="{03ED7FC4-A738-4469-9C74-F6C3F2C4609F}" srcOrd="0" destOrd="0" presId="urn:microsoft.com/office/officeart/2005/8/layout/process4"/>
    <dgm:cxn modelId="{6A0E64F8-3856-4352-AA36-29F98DAFF74F}" type="presParOf" srcId="{8921ABF7-0EAE-404B-AA86-895C7D8D8B0F}" destId="{6B4C3AA7-E7F1-41AD-9BB5-52A9C5AE47B4}" srcOrd="1" destOrd="0" presId="urn:microsoft.com/office/officeart/2005/8/layout/process4"/>
    <dgm:cxn modelId="{29D33887-7568-46D4-89ED-36FC542B6D4A}" type="presParOf" srcId="{8921ABF7-0EAE-404B-AA86-895C7D8D8B0F}" destId="{CBE4ABDC-8758-45D3-B41C-ABD2B7762D1F}" srcOrd="2" destOrd="0" presId="urn:microsoft.com/office/officeart/2005/8/layout/process4"/>
    <dgm:cxn modelId="{36ACD600-0E5D-41DD-B347-981D8C7DA1A8}" type="presParOf" srcId="{CBE4ABDC-8758-45D3-B41C-ABD2B7762D1F}" destId="{1C704B7A-8502-4674-9B09-E6A69D08BFFB}" srcOrd="0" destOrd="0" presId="urn:microsoft.com/office/officeart/2005/8/layout/process4"/>
    <dgm:cxn modelId="{9456CD9C-05E8-463E-89B6-82F2C42C3C45}" type="presParOf" srcId="{CBE4ABDC-8758-45D3-B41C-ABD2B7762D1F}" destId="{C03880CD-C6E5-4D2F-80DB-862B3361959A}" srcOrd="1" destOrd="0" presId="urn:microsoft.com/office/officeart/2005/8/layout/process4"/>
    <dgm:cxn modelId="{FE956982-00BE-473A-B677-5C60EDDE7D7C}" type="presParOf" srcId="{CBE4ABDC-8758-45D3-B41C-ABD2B7762D1F}" destId="{ADE24BD3-8A28-4287-8D5A-C2D7E30AC269}" srcOrd="2" destOrd="0" presId="urn:microsoft.com/office/officeart/2005/8/layout/process4"/>
    <dgm:cxn modelId="{B08AC7B6-11E4-4B10-B156-852334251D5F}" type="presParOf" srcId="{CBE4ABDC-8758-45D3-B41C-ABD2B7762D1F}" destId="{E0EABF38-1B8F-4C28-9C42-DCC0410E5427}" srcOrd="3" destOrd="0" presId="urn:microsoft.com/office/officeart/2005/8/layout/process4"/>
    <dgm:cxn modelId="{6105BEDE-DFBE-4CEA-B8CF-93C39867AFD0}" type="presParOf" srcId="{81914062-9A9F-472B-9B33-8A81558542F6}" destId="{8B4047CE-869B-498F-A4B4-8B3CA170469C}" srcOrd="1" destOrd="0" presId="urn:microsoft.com/office/officeart/2005/8/layout/process4"/>
    <dgm:cxn modelId="{059E8081-AC3C-410D-8237-61E66CB6E40E}" type="presParOf" srcId="{81914062-9A9F-472B-9B33-8A81558542F6}" destId="{FFD286C0-8312-4A68-A775-B520D8AE2EA9}" srcOrd="2" destOrd="0" presId="urn:microsoft.com/office/officeart/2005/8/layout/process4"/>
    <dgm:cxn modelId="{4AB296BF-1FFC-473D-B0B4-4BDCD9430328}" type="presParOf" srcId="{FFD286C0-8312-4A68-A775-B520D8AE2EA9}" destId="{87B7E0E6-DE1C-4E8D-8384-DB10CFE968F5}" srcOrd="0" destOrd="0" presId="urn:microsoft.com/office/officeart/2005/8/layout/process4"/>
    <dgm:cxn modelId="{BB7AC220-2D70-4BDF-82EE-5D13A0221E48}" type="presParOf" srcId="{FFD286C0-8312-4A68-A775-B520D8AE2EA9}" destId="{90BB997F-2463-405A-A893-235CF79F6587}" srcOrd="1" destOrd="0" presId="urn:microsoft.com/office/officeart/2005/8/layout/process4"/>
    <dgm:cxn modelId="{6E08CCEB-EBDB-4042-9B2A-9D606D56C093}" type="presParOf" srcId="{FFD286C0-8312-4A68-A775-B520D8AE2EA9}" destId="{C74ACC13-9E56-4A20-8484-16EF8292740E}" srcOrd="2" destOrd="0" presId="urn:microsoft.com/office/officeart/2005/8/layout/process4"/>
    <dgm:cxn modelId="{3E435B4A-DBC4-4533-8A7D-540E484E713F}" type="presParOf" srcId="{C74ACC13-9E56-4A20-8484-16EF8292740E}" destId="{0F3C55CC-EECA-47C2-90FB-34725964FCE7}" srcOrd="0" destOrd="0" presId="urn:microsoft.com/office/officeart/2005/8/layout/process4"/>
    <dgm:cxn modelId="{C362CCA0-858A-4E6F-AD73-FE949F6CE244}" type="presParOf" srcId="{C74ACC13-9E56-4A20-8484-16EF8292740E}" destId="{265E2C97-AB03-4108-A255-4472A204B385}" srcOrd="1" destOrd="0" presId="urn:microsoft.com/office/officeart/2005/8/layout/process4"/>
    <dgm:cxn modelId="{75149BF1-ADE5-4955-8763-27DF920AE0AD}" type="presParOf" srcId="{C74ACC13-9E56-4A20-8484-16EF8292740E}" destId="{A1831EA8-1591-4BE5-A84C-644560FFE435}" srcOrd="2" destOrd="0" presId="urn:microsoft.com/office/officeart/2005/8/layout/process4"/>
    <dgm:cxn modelId="{203CC136-2DD0-4F1C-84AC-38C5319A8C50}" type="presParOf" srcId="{C74ACC13-9E56-4A20-8484-16EF8292740E}" destId="{710B7083-3615-4601-A523-219644DC9564}" srcOrd="3" destOrd="0" presId="urn:microsoft.com/office/officeart/2005/8/layout/process4"/>
    <dgm:cxn modelId="{AE2C806B-6929-45DD-87D9-4D166C08E542}" type="presParOf" srcId="{81914062-9A9F-472B-9B33-8A81558542F6}" destId="{A0D6DFA7-C863-404F-93ED-A000CBDB57BF}" srcOrd="3" destOrd="0" presId="urn:microsoft.com/office/officeart/2005/8/layout/process4"/>
    <dgm:cxn modelId="{2F9457C0-B83A-412D-8B1D-CCF08352A1F6}" type="presParOf" srcId="{81914062-9A9F-472B-9B33-8A81558542F6}" destId="{EB0AB02A-0C54-4123-9D72-21C9029F0E28}" srcOrd="4" destOrd="0" presId="urn:microsoft.com/office/officeart/2005/8/layout/process4"/>
    <dgm:cxn modelId="{5184BF4A-5052-4C21-8166-A19A77E3FFB4}" type="presParOf" srcId="{EB0AB02A-0C54-4123-9D72-21C9029F0E28}" destId="{D350E3E7-3201-4847-9F3B-416BC1603270}" srcOrd="0" destOrd="0" presId="urn:microsoft.com/office/officeart/2005/8/layout/process4"/>
    <dgm:cxn modelId="{2C551F35-1BA4-44AE-90D3-1246983BA289}" type="presParOf" srcId="{EB0AB02A-0C54-4123-9D72-21C9029F0E28}" destId="{3052ED1A-AEDC-4113-8BD7-F6D0EA4FC8FB}" srcOrd="1" destOrd="0" presId="urn:microsoft.com/office/officeart/2005/8/layout/process4"/>
    <dgm:cxn modelId="{49D56DD1-DC22-4BC8-8678-35E3098AE000}" type="presParOf" srcId="{EB0AB02A-0C54-4123-9D72-21C9029F0E28}" destId="{104902D4-4D7E-4F49-94CF-A2CFCE8E7BEA}" srcOrd="2" destOrd="0" presId="urn:microsoft.com/office/officeart/2005/8/layout/process4"/>
    <dgm:cxn modelId="{BFC19DCC-0404-4B17-A505-CECDE599454A}" type="presParOf" srcId="{104902D4-4D7E-4F49-94CF-A2CFCE8E7BEA}" destId="{D70A7637-CE90-4A8A-9936-BF3566C45A14}" srcOrd="0" destOrd="0" presId="urn:microsoft.com/office/officeart/2005/8/layout/process4"/>
    <dgm:cxn modelId="{0874DBD5-063C-4484-9D78-14AAB6436EF1}" type="presParOf" srcId="{104902D4-4D7E-4F49-94CF-A2CFCE8E7BEA}" destId="{C0D94106-96B0-4EB1-B790-40B695BB1FE2}" srcOrd="1" destOrd="0" presId="urn:microsoft.com/office/officeart/2005/8/layout/process4"/>
    <dgm:cxn modelId="{D35DB19B-5503-4CEF-901D-18FBA5F46674}" type="presParOf" srcId="{104902D4-4D7E-4F49-94CF-A2CFCE8E7BEA}" destId="{1631AB1E-77C5-4DAE-A488-69D36B9CEFF4}" srcOrd="2" destOrd="0" presId="urn:microsoft.com/office/officeart/2005/8/layout/process4"/>
    <dgm:cxn modelId="{01A2A6B4-4EF0-41AD-B30B-E259D7680FE1}" type="presParOf" srcId="{104902D4-4D7E-4F49-94CF-A2CFCE8E7BEA}" destId="{AFD2E480-C454-489C-B902-04EA574A602E}" srcOrd="3" destOrd="0" presId="urn:microsoft.com/office/officeart/2005/8/layout/process4"/>
    <dgm:cxn modelId="{9A375FA9-C021-4D35-A84E-0B910A398D67}" type="presParOf" srcId="{104902D4-4D7E-4F49-94CF-A2CFCE8E7BEA}" destId="{BB948F9C-9F27-4E54-BB5F-063887EA960F}" srcOrd="4" destOrd="0" presId="urn:microsoft.com/office/officeart/2005/8/layout/process4"/>
    <dgm:cxn modelId="{830C3B3A-4A7E-45A1-B7E9-40DEE7E6EBA1}" type="presParOf" srcId="{81914062-9A9F-472B-9B33-8A81558542F6}" destId="{9FAE66BF-789F-4F64-808A-DA68A7A40F34}" srcOrd="5" destOrd="0" presId="urn:microsoft.com/office/officeart/2005/8/layout/process4"/>
    <dgm:cxn modelId="{CEC4C844-C60A-4A4B-9605-FB84480AD1C0}" type="presParOf" srcId="{81914062-9A9F-472B-9B33-8A81558542F6}" destId="{EC51E712-0A44-45B3-B387-E1C08F080D4B}" srcOrd="6" destOrd="0" presId="urn:microsoft.com/office/officeart/2005/8/layout/process4"/>
    <dgm:cxn modelId="{C55F9166-3698-452B-83B1-C7C257197B07}" type="presParOf" srcId="{EC51E712-0A44-45B3-B387-E1C08F080D4B}" destId="{AAE0274D-A8AB-4F3B-8908-6297E33D4B18}" srcOrd="0" destOrd="0" presId="urn:microsoft.com/office/officeart/2005/8/layout/process4"/>
    <dgm:cxn modelId="{8DCA1339-E8DF-4BEE-AF4C-4AF1EC99CF99}" type="presParOf" srcId="{EC51E712-0A44-45B3-B387-E1C08F080D4B}" destId="{AC2D9465-6F1A-4312-8FAF-B87DAF097E03}" srcOrd="1" destOrd="0" presId="urn:microsoft.com/office/officeart/2005/8/layout/process4"/>
    <dgm:cxn modelId="{CE72E6F0-8DC5-4D97-8471-946095182B76}" type="presParOf" srcId="{EC51E712-0A44-45B3-B387-E1C08F080D4B}" destId="{9C2BBA28-8930-409D-9793-186A81434EDA}" srcOrd="2" destOrd="0" presId="urn:microsoft.com/office/officeart/2005/8/layout/process4"/>
    <dgm:cxn modelId="{A825DC91-12D7-4E91-A87D-B2411AD3F144}" type="presParOf" srcId="{9C2BBA28-8930-409D-9793-186A81434EDA}" destId="{DC3338D1-6FEC-409F-8145-60641D9E65BF}" srcOrd="0" destOrd="0" presId="urn:microsoft.com/office/officeart/2005/8/layout/process4"/>
    <dgm:cxn modelId="{AB6FD421-1FA6-4B05-8403-B82DB7AF74B8}" type="presParOf" srcId="{9C2BBA28-8930-409D-9793-186A81434EDA}" destId="{76C61D7C-E0AB-4B92-9CCE-6CF15C7E272E}" srcOrd="1" destOrd="0" presId="urn:microsoft.com/office/officeart/2005/8/layout/process4"/>
    <dgm:cxn modelId="{44F911EC-2D79-4BDF-8A2B-4701A68941AC}" type="presParOf" srcId="{9C2BBA28-8930-409D-9793-186A81434EDA}" destId="{7DA280A8-7CC5-4474-B0F7-48AA96B5425A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067D677-5334-4886-96AB-B560E9476E8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3C63B12-DAEF-4558-BA92-CBE2A2F9FDDE}">
      <dgm:prSet phldrT="[Texto]"/>
      <dgm:spPr>
        <a:solidFill>
          <a:schemeClr val="accent5"/>
        </a:solidFill>
      </dgm:spPr>
      <dgm:t>
        <a:bodyPr/>
        <a:lstStyle/>
        <a:p>
          <a:r>
            <a:rPr lang="es-AR" dirty="0" smtClean="0">
              <a:latin typeface="+mj-lt"/>
            </a:rPr>
            <a:t>Plan de acción para alcanzar los objetivos de marketing</a:t>
          </a:r>
          <a:endParaRPr lang="es-AR" dirty="0">
            <a:latin typeface="+mj-lt"/>
          </a:endParaRPr>
        </a:p>
      </dgm:t>
    </dgm:pt>
    <dgm:pt modelId="{9A804848-4CC6-43FD-902D-5FD7A40485FC}" type="parTrans" cxnId="{E9AA6097-C10A-4568-AE82-4E1E216CC5F9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A4629ACC-46CC-417F-8816-7AF5C2B264C6}" type="sibTrans" cxnId="{E9AA6097-C10A-4568-AE82-4E1E216CC5F9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2ECEC9AD-29E8-4BAF-816B-15E4765762D6}">
      <dgm:prSet phldrT="[Texto]"/>
      <dgm:spPr>
        <a:solidFill>
          <a:schemeClr val="bg1">
            <a:lumMod val="60000"/>
            <a:lumOff val="40000"/>
          </a:schemeClr>
        </a:solidFill>
      </dgm:spPr>
      <dgm:t>
        <a:bodyPr/>
        <a:lstStyle/>
        <a:p>
          <a:r>
            <a:rPr lang="es-AR" i="1" dirty="0" err="1" smtClean="0">
              <a:latin typeface="+mj-lt"/>
            </a:rPr>
            <a:t>Targeting</a:t>
          </a:r>
          <a:r>
            <a:rPr lang="es-AR" dirty="0" smtClean="0">
              <a:latin typeface="+mj-lt"/>
            </a:rPr>
            <a:t> (segmentos meta) </a:t>
          </a:r>
          <a:endParaRPr lang="es-AR" dirty="0">
            <a:latin typeface="+mj-lt"/>
          </a:endParaRPr>
        </a:p>
      </dgm:t>
    </dgm:pt>
    <dgm:pt modelId="{2146A9D8-016C-46C0-BAD1-BDDDACBF293C}" type="parTrans" cxnId="{8882C9FE-120A-4B63-B146-C2551D5B8375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71A00ADF-BC8C-4175-AEE9-CEC6CF8D6964}" type="sibTrans" cxnId="{8882C9FE-120A-4B63-B146-C2551D5B8375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89C6FF18-8A35-476C-B5E8-363D4E5148F7}">
      <dgm:prSet phldrT="[Texto]"/>
      <dgm:spPr/>
      <dgm:t>
        <a:bodyPr/>
        <a:lstStyle/>
        <a:p>
          <a:r>
            <a:rPr lang="es-AR" i="1" dirty="0" smtClean="0">
              <a:latin typeface="+mj-lt"/>
            </a:rPr>
            <a:t>Marketing</a:t>
          </a:r>
          <a:r>
            <a:rPr lang="es-AR" dirty="0" smtClean="0">
              <a:latin typeface="+mj-lt"/>
            </a:rPr>
            <a:t> </a:t>
          </a:r>
          <a:r>
            <a:rPr lang="es-AR" i="1" dirty="0" err="1" smtClean="0">
              <a:latin typeface="+mj-lt"/>
            </a:rPr>
            <a:t>mix</a:t>
          </a:r>
          <a:endParaRPr lang="es-AR" i="1" dirty="0">
            <a:latin typeface="+mj-lt"/>
          </a:endParaRPr>
        </a:p>
      </dgm:t>
    </dgm:pt>
    <dgm:pt modelId="{3ED800B6-F1E0-419C-A371-80B943CBD09A}" type="parTrans" cxnId="{765AE34C-A076-40BC-B245-6B0968F73260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ABA63B17-C322-4B51-BE43-8C92F735F526}" type="sibTrans" cxnId="{765AE34C-A076-40BC-B245-6B0968F73260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BD832EA4-7808-40EB-AFFB-5F37BC630D36}">
      <dgm:prSet phldrT="[Texto]"/>
      <dgm:spPr>
        <a:solidFill>
          <a:srgbClr val="7030A0"/>
        </a:solidFill>
      </dgm:spPr>
      <dgm:t>
        <a:bodyPr/>
        <a:lstStyle/>
        <a:p>
          <a:r>
            <a:rPr lang="es-AR" dirty="0" smtClean="0">
              <a:latin typeface="+mj-lt"/>
            </a:rPr>
            <a:t>Nivel de gasto en marketing</a:t>
          </a:r>
          <a:endParaRPr lang="es-AR" dirty="0">
            <a:latin typeface="+mj-lt"/>
          </a:endParaRPr>
        </a:p>
      </dgm:t>
    </dgm:pt>
    <dgm:pt modelId="{536BE713-7EB7-4AAF-BED8-BE55F8C85E95}" type="parTrans" cxnId="{7BCCDD6F-1999-4156-884C-84A025053C39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E7870A96-E1A0-4898-925E-5A336B043D51}" type="sibTrans" cxnId="{7BCCDD6F-1999-4156-884C-84A025053C39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2659D9FB-0499-47E9-9473-E9CA81B5660D}" type="pres">
      <dgm:prSet presAssocID="{1067D677-5334-4886-96AB-B560E9476E8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A8CA8C5-92CB-48B8-A6F2-1CB562AA7417}" type="pres">
      <dgm:prSet presAssocID="{23C63B12-DAEF-4558-BA92-CBE2A2F9FDDE}" presName="roof" presStyleLbl="dkBgShp" presStyleIdx="0" presStyleCnt="2"/>
      <dgm:spPr/>
      <dgm:t>
        <a:bodyPr/>
        <a:lstStyle/>
        <a:p>
          <a:endParaRPr lang="es-AR"/>
        </a:p>
      </dgm:t>
    </dgm:pt>
    <dgm:pt modelId="{523CDCFE-0461-4EE4-8781-A0FE03DBD606}" type="pres">
      <dgm:prSet presAssocID="{23C63B12-DAEF-4558-BA92-CBE2A2F9FDDE}" presName="pillars" presStyleCnt="0"/>
      <dgm:spPr/>
    </dgm:pt>
    <dgm:pt modelId="{859E5A22-E269-45A3-8760-D9F9C4926FC4}" type="pres">
      <dgm:prSet presAssocID="{23C63B12-DAEF-4558-BA92-CBE2A2F9FDDE}" presName="pillar1" presStyleLbl="node1" presStyleIdx="0" presStyleCnt="3" custScaleX="28677" custScaleY="70809" custLinFactNeighborX="-6066" custLinFactNeighborY="396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C286095-18B7-47A6-AC4A-1663F0D68B53}" type="pres">
      <dgm:prSet presAssocID="{89C6FF18-8A35-476C-B5E8-363D4E5148F7}" presName="pillarX" presStyleLbl="node1" presStyleIdx="1" presStyleCnt="3" custScaleX="28677" custScaleY="70809" custLinFactNeighborX="1103" custLinFactNeighborY="490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4A0C52F-8995-4208-BBEF-D3CE594B30DA}" type="pres">
      <dgm:prSet presAssocID="{BD832EA4-7808-40EB-AFFB-5F37BC630D36}" presName="pillarX" presStyleLbl="node1" presStyleIdx="2" presStyleCnt="3" custScaleX="28677" custScaleY="70809" custLinFactNeighborX="6434" custLinFactNeighborY="490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08B5755-6EAF-4874-8E9A-0FBCCC97FF41}" type="pres">
      <dgm:prSet presAssocID="{23C63B12-DAEF-4558-BA92-CBE2A2F9FDDE}" presName="base" presStyleLbl="dkBgShp" presStyleIdx="1" presStyleCnt="2" custLinFactNeighborX="-919" custLinFactNeighborY="-2479"/>
      <dgm:spPr/>
    </dgm:pt>
  </dgm:ptLst>
  <dgm:cxnLst>
    <dgm:cxn modelId="{1DF1A6CF-64C1-4C77-977E-CBCD27AC3D45}" type="presOf" srcId="{89C6FF18-8A35-476C-B5E8-363D4E5148F7}" destId="{DC286095-18B7-47A6-AC4A-1663F0D68B53}" srcOrd="0" destOrd="0" presId="urn:microsoft.com/office/officeart/2005/8/layout/hList3"/>
    <dgm:cxn modelId="{66673B08-85AE-4220-88E5-99C3ADC99F34}" type="presOf" srcId="{BD832EA4-7808-40EB-AFFB-5F37BC630D36}" destId="{14A0C52F-8995-4208-BBEF-D3CE594B30DA}" srcOrd="0" destOrd="0" presId="urn:microsoft.com/office/officeart/2005/8/layout/hList3"/>
    <dgm:cxn modelId="{E9AA6097-C10A-4568-AE82-4E1E216CC5F9}" srcId="{1067D677-5334-4886-96AB-B560E9476E86}" destId="{23C63B12-DAEF-4558-BA92-CBE2A2F9FDDE}" srcOrd="0" destOrd="0" parTransId="{9A804848-4CC6-43FD-902D-5FD7A40485FC}" sibTransId="{A4629ACC-46CC-417F-8816-7AF5C2B264C6}"/>
    <dgm:cxn modelId="{A7217224-2B99-48A0-97E8-E66BBB15E477}" type="presOf" srcId="{23C63B12-DAEF-4558-BA92-CBE2A2F9FDDE}" destId="{7A8CA8C5-92CB-48B8-A6F2-1CB562AA7417}" srcOrd="0" destOrd="0" presId="urn:microsoft.com/office/officeart/2005/8/layout/hList3"/>
    <dgm:cxn modelId="{765AE34C-A076-40BC-B245-6B0968F73260}" srcId="{23C63B12-DAEF-4558-BA92-CBE2A2F9FDDE}" destId="{89C6FF18-8A35-476C-B5E8-363D4E5148F7}" srcOrd="1" destOrd="0" parTransId="{3ED800B6-F1E0-419C-A371-80B943CBD09A}" sibTransId="{ABA63B17-C322-4B51-BE43-8C92F735F526}"/>
    <dgm:cxn modelId="{8882C9FE-120A-4B63-B146-C2551D5B8375}" srcId="{23C63B12-DAEF-4558-BA92-CBE2A2F9FDDE}" destId="{2ECEC9AD-29E8-4BAF-816B-15E4765762D6}" srcOrd="0" destOrd="0" parTransId="{2146A9D8-016C-46C0-BAD1-BDDDACBF293C}" sibTransId="{71A00ADF-BC8C-4175-AEE9-CEC6CF8D6964}"/>
    <dgm:cxn modelId="{C6568B81-CDE5-473F-B739-7623E15F141C}" type="presOf" srcId="{1067D677-5334-4886-96AB-B560E9476E86}" destId="{2659D9FB-0499-47E9-9473-E9CA81B5660D}" srcOrd="0" destOrd="0" presId="urn:microsoft.com/office/officeart/2005/8/layout/hList3"/>
    <dgm:cxn modelId="{7BCCDD6F-1999-4156-884C-84A025053C39}" srcId="{23C63B12-DAEF-4558-BA92-CBE2A2F9FDDE}" destId="{BD832EA4-7808-40EB-AFFB-5F37BC630D36}" srcOrd="2" destOrd="0" parTransId="{536BE713-7EB7-4AAF-BED8-BE55F8C85E95}" sibTransId="{E7870A96-E1A0-4898-925E-5A336B043D51}"/>
    <dgm:cxn modelId="{B2F9E3E3-3890-4FF9-B581-F18352EAA29E}" type="presOf" srcId="{2ECEC9AD-29E8-4BAF-816B-15E4765762D6}" destId="{859E5A22-E269-45A3-8760-D9F9C4926FC4}" srcOrd="0" destOrd="0" presId="urn:microsoft.com/office/officeart/2005/8/layout/hList3"/>
    <dgm:cxn modelId="{BDE3FECA-A383-4ABE-A847-FF1345A855AE}" type="presParOf" srcId="{2659D9FB-0499-47E9-9473-E9CA81B5660D}" destId="{7A8CA8C5-92CB-48B8-A6F2-1CB562AA7417}" srcOrd="0" destOrd="0" presId="urn:microsoft.com/office/officeart/2005/8/layout/hList3"/>
    <dgm:cxn modelId="{3CDF5566-4F91-4241-970E-4D78DB73B29B}" type="presParOf" srcId="{2659D9FB-0499-47E9-9473-E9CA81B5660D}" destId="{523CDCFE-0461-4EE4-8781-A0FE03DBD606}" srcOrd="1" destOrd="0" presId="urn:microsoft.com/office/officeart/2005/8/layout/hList3"/>
    <dgm:cxn modelId="{1D6246AC-B6DC-4BAC-9BB9-E9657BA6B7A1}" type="presParOf" srcId="{523CDCFE-0461-4EE4-8781-A0FE03DBD606}" destId="{859E5A22-E269-45A3-8760-D9F9C4926FC4}" srcOrd="0" destOrd="0" presId="urn:microsoft.com/office/officeart/2005/8/layout/hList3"/>
    <dgm:cxn modelId="{F48453E3-0595-497D-B8CE-BD8B93F6110F}" type="presParOf" srcId="{523CDCFE-0461-4EE4-8781-A0FE03DBD606}" destId="{DC286095-18B7-47A6-AC4A-1663F0D68B53}" srcOrd="1" destOrd="0" presId="urn:microsoft.com/office/officeart/2005/8/layout/hList3"/>
    <dgm:cxn modelId="{9F93E35B-D0AB-4AF9-97BF-64C604F6FE46}" type="presParOf" srcId="{523CDCFE-0461-4EE4-8781-A0FE03DBD606}" destId="{14A0C52F-8995-4208-BBEF-D3CE594B30DA}" srcOrd="2" destOrd="0" presId="urn:microsoft.com/office/officeart/2005/8/layout/hList3"/>
    <dgm:cxn modelId="{AF0CCBB9-4571-4BE4-80F8-009A25439B41}" type="presParOf" srcId="{2659D9FB-0499-47E9-9473-E9CA81B5660D}" destId="{008B5755-6EAF-4874-8E9A-0FBCCC97FF4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5C448B-5DDE-4AF2-8649-9DFE90C5E3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3227579-01BF-4B84-8A7F-691ABD410A7A}">
      <dgm:prSet phldrT="[Texto]" custT="1"/>
      <dgm:spPr/>
      <dgm:t>
        <a:bodyPr/>
        <a:lstStyle/>
        <a:p>
          <a:r>
            <a:rPr lang="es-AR" sz="1600" dirty="0" smtClean="0"/>
            <a:t>Detecta necesidades a satisfacer</a:t>
          </a:r>
          <a:endParaRPr lang="es-AR" sz="1600" dirty="0"/>
        </a:p>
      </dgm:t>
    </dgm:pt>
    <dgm:pt modelId="{DA0F84F3-659F-4DCC-BFE2-83A4F03F7F0A}" type="parTrans" cxnId="{18B57F41-5215-4ED0-A235-236F917E3775}">
      <dgm:prSet/>
      <dgm:spPr/>
      <dgm:t>
        <a:bodyPr/>
        <a:lstStyle/>
        <a:p>
          <a:endParaRPr lang="es-AR"/>
        </a:p>
      </dgm:t>
    </dgm:pt>
    <dgm:pt modelId="{BAD5FE8C-EF21-4E69-842C-5E60EEC8EAB1}" type="sibTrans" cxnId="{18B57F41-5215-4ED0-A235-236F917E3775}">
      <dgm:prSet/>
      <dgm:spPr/>
      <dgm:t>
        <a:bodyPr/>
        <a:lstStyle/>
        <a:p>
          <a:endParaRPr lang="es-AR"/>
        </a:p>
      </dgm:t>
    </dgm:pt>
    <dgm:pt modelId="{C0F1BBAE-3CA6-47CE-96CB-21FBEB6AE6D2}">
      <dgm:prSet phldrT="[Texto]" custT="1"/>
      <dgm:spPr/>
      <dgm:t>
        <a:bodyPr/>
        <a:lstStyle/>
        <a:p>
          <a:r>
            <a:rPr lang="es-AR" sz="1600" dirty="0" smtClean="0"/>
            <a:t>Define el mercado a conquistar</a:t>
          </a:r>
          <a:endParaRPr lang="es-AR" sz="1600" dirty="0"/>
        </a:p>
      </dgm:t>
    </dgm:pt>
    <dgm:pt modelId="{2C1F0273-279C-48E8-96D1-186526376C63}" type="parTrans" cxnId="{2A1A3BDE-311A-4721-96D5-189D104FA849}">
      <dgm:prSet/>
      <dgm:spPr/>
      <dgm:t>
        <a:bodyPr/>
        <a:lstStyle/>
        <a:p>
          <a:endParaRPr lang="es-AR"/>
        </a:p>
      </dgm:t>
    </dgm:pt>
    <dgm:pt modelId="{5F713D18-7CEE-4243-A990-A66F1AB8B018}" type="sibTrans" cxnId="{2A1A3BDE-311A-4721-96D5-189D104FA849}">
      <dgm:prSet/>
      <dgm:spPr/>
      <dgm:t>
        <a:bodyPr/>
        <a:lstStyle/>
        <a:p>
          <a:endParaRPr lang="es-AR"/>
        </a:p>
      </dgm:t>
    </dgm:pt>
    <dgm:pt modelId="{8EC292BB-BEB2-4E6D-BA3E-B18A21982D1E}">
      <dgm:prSet phldrT="[Texto]" custT="1"/>
      <dgm:spPr/>
      <dgm:t>
        <a:bodyPr/>
        <a:lstStyle/>
        <a:p>
          <a:r>
            <a:rPr lang="es-AR" sz="1600" dirty="0" smtClean="0"/>
            <a:t>Identifica productos y mercados</a:t>
          </a:r>
          <a:endParaRPr lang="es-AR" sz="1600" dirty="0"/>
        </a:p>
      </dgm:t>
    </dgm:pt>
    <dgm:pt modelId="{F5BA23B4-2D64-4A4E-9E2B-54899009F670}" type="parTrans" cxnId="{A6961582-B56F-4340-B4C6-186B6B26BCB7}">
      <dgm:prSet/>
      <dgm:spPr/>
      <dgm:t>
        <a:bodyPr/>
        <a:lstStyle/>
        <a:p>
          <a:endParaRPr lang="es-AR"/>
        </a:p>
      </dgm:t>
    </dgm:pt>
    <dgm:pt modelId="{BEBF309E-F808-4CB8-8705-FD2CDEA5C30B}" type="sibTrans" cxnId="{A6961582-B56F-4340-B4C6-186B6B26BCB7}">
      <dgm:prSet/>
      <dgm:spPr/>
      <dgm:t>
        <a:bodyPr/>
        <a:lstStyle/>
        <a:p>
          <a:endParaRPr lang="es-AR"/>
        </a:p>
      </dgm:t>
    </dgm:pt>
    <dgm:pt modelId="{F6F90C30-CA73-4803-9122-4D77B4AC82AA}">
      <dgm:prSet phldrT="[Texto]" custT="1"/>
      <dgm:spPr/>
      <dgm:t>
        <a:bodyPr/>
        <a:lstStyle/>
        <a:p>
          <a:r>
            <a:rPr lang="es-AR" sz="1600" dirty="0" smtClean="0"/>
            <a:t>Macro y Micro segmentación</a:t>
          </a:r>
          <a:endParaRPr lang="es-AR" sz="1600" dirty="0"/>
        </a:p>
      </dgm:t>
    </dgm:pt>
    <dgm:pt modelId="{E4DAF600-1BFB-46E6-9E56-3B2903464373}" type="parTrans" cxnId="{1FE43F04-0BF1-4855-8AA8-A2F44C8DE600}">
      <dgm:prSet/>
      <dgm:spPr/>
      <dgm:t>
        <a:bodyPr/>
        <a:lstStyle/>
        <a:p>
          <a:endParaRPr lang="es-AR"/>
        </a:p>
      </dgm:t>
    </dgm:pt>
    <dgm:pt modelId="{830D05ED-BDDF-456D-BAAF-EDFA7CB8BC1E}" type="sibTrans" cxnId="{1FE43F04-0BF1-4855-8AA8-A2F44C8DE600}">
      <dgm:prSet/>
      <dgm:spPr/>
      <dgm:t>
        <a:bodyPr/>
        <a:lstStyle/>
        <a:p>
          <a:endParaRPr lang="es-AR"/>
        </a:p>
      </dgm:t>
    </dgm:pt>
    <dgm:pt modelId="{81337007-4209-4FBC-892B-72B7BE6B9B95}">
      <dgm:prSet phldrT="[Texto]" custT="1"/>
      <dgm:spPr/>
      <dgm:t>
        <a:bodyPr/>
        <a:lstStyle/>
        <a:p>
          <a:r>
            <a:rPr lang="es-AR" sz="1600" dirty="0" smtClean="0"/>
            <a:t>Analiza el atractivo del mercado</a:t>
          </a:r>
          <a:endParaRPr lang="es-AR" sz="1600" dirty="0"/>
        </a:p>
      </dgm:t>
    </dgm:pt>
    <dgm:pt modelId="{F644CCF8-97D5-491D-87B1-A669627FD17F}" type="parTrans" cxnId="{F49F98B6-6467-404D-A212-844B63BB77DF}">
      <dgm:prSet/>
      <dgm:spPr/>
      <dgm:t>
        <a:bodyPr/>
        <a:lstStyle/>
        <a:p>
          <a:endParaRPr lang="es-AR"/>
        </a:p>
      </dgm:t>
    </dgm:pt>
    <dgm:pt modelId="{30520D9C-EC6D-48E2-AC3C-5BB0C769554F}" type="sibTrans" cxnId="{F49F98B6-6467-404D-A212-844B63BB77DF}">
      <dgm:prSet/>
      <dgm:spPr/>
      <dgm:t>
        <a:bodyPr/>
        <a:lstStyle/>
        <a:p>
          <a:endParaRPr lang="es-AR"/>
        </a:p>
      </dgm:t>
    </dgm:pt>
    <dgm:pt modelId="{F8D40D88-5DA0-41DF-89E0-B482C17FF174}">
      <dgm:prSet phldrT="[Texto]" custT="1"/>
      <dgm:spPr/>
      <dgm:t>
        <a:bodyPr/>
        <a:lstStyle/>
        <a:p>
          <a:r>
            <a:rPr lang="es-AR" sz="1600" dirty="0" smtClean="0"/>
            <a:t>Establece venta potencial</a:t>
          </a:r>
          <a:endParaRPr lang="es-AR" sz="1600" dirty="0"/>
        </a:p>
      </dgm:t>
    </dgm:pt>
    <dgm:pt modelId="{EEAA75D3-C2B0-412C-8DA5-5FBE3E29998A}" type="parTrans" cxnId="{1DD8A623-B0C6-455D-BA48-C732D1F5E311}">
      <dgm:prSet/>
      <dgm:spPr/>
      <dgm:t>
        <a:bodyPr/>
        <a:lstStyle/>
        <a:p>
          <a:endParaRPr lang="es-AR"/>
        </a:p>
      </dgm:t>
    </dgm:pt>
    <dgm:pt modelId="{C23D6CC1-70D8-404F-86AC-C6397F9028B6}" type="sibTrans" cxnId="{1DD8A623-B0C6-455D-BA48-C732D1F5E311}">
      <dgm:prSet/>
      <dgm:spPr/>
      <dgm:t>
        <a:bodyPr/>
        <a:lstStyle/>
        <a:p>
          <a:endParaRPr lang="es-AR"/>
        </a:p>
      </dgm:t>
    </dgm:pt>
    <dgm:pt modelId="{3C742272-B4B6-4F89-AD1D-BFE4A1951737}">
      <dgm:prSet phldrT="[Texto]" custT="1"/>
      <dgm:spPr/>
      <dgm:t>
        <a:bodyPr/>
        <a:lstStyle/>
        <a:p>
          <a:r>
            <a:rPr lang="es-AR" sz="1600" dirty="0" smtClean="0"/>
            <a:t>Descubre ventajas competitivas</a:t>
          </a:r>
          <a:endParaRPr lang="es-AR" sz="1600" dirty="0"/>
        </a:p>
      </dgm:t>
    </dgm:pt>
    <dgm:pt modelId="{45109220-4383-4F72-98BB-8410E0375D03}" type="parTrans" cxnId="{5B0C46D7-47DE-4B12-9DBD-FDFA4DFFBEC3}">
      <dgm:prSet/>
      <dgm:spPr/>
      <dgm:t>
        <a:bodyPr/>
        <a:lstStyle/>
        <a:p>
          <a:endParaRPr lang="es-AR"/>
        </a:p>
      </dgm:t>
    </dgm:pt>
    <dgm:pt modelId="{FC81B89A-2AAB-47EB-81BC-A89FB9D1E807}" type="sibTrans" cxnId="{5B0C46D7-47DE-4B12-9DBD-FDFA4DFFBEC3}">
      <dgm:prSet/>
      <dgm:spPr/>
      <dgm:t>
        <a:bodyPr/>
        <a:lstStyle/>
        <a:p>
          <a:endParaRPr lang="es-AR"/>
        </a:p>
      </dgm:t>
    </dgm:pt>
    <dgm:pt modelId="{A5242A48-8C8F-4409-A556-56977D0EEB3E}">
      <dgm:prSet phldrT="[Texto]" custT="1"/>
      <dgm:spPr/>
      <dgm:t>
        <a:bodyPr/>
        <a:lstStyle/>
        <a:p>
          <a:r>
            <a:rPr lang="es-AR" sz="1600" dirty="0" smtClean="0"/>
            <a:t>Sustentables y defendibles</a:t>
          </a:r>
          <a:endParaRPr lang="es-AR" sz="1600" dirty="0"/>
        </a:p>
      </dgm:t>
    </dgm:pt>
    <dgm:pt modelId="{3D267A81-1E6A-4E16-A8C0-4A82CCD8B06D}" type="parTrans" cxnId="{DD573993-BFDC-4372-9728-70559AC7FDF6}">
      <dgm:prSet/>
      <dgm:spPr/>
      <dgm:t>
        <a:bodyPr/>
        <a:lstStyle/>
        <a:p>
          <a:endParaRPr lang="es-AR"/>
        </a:p>
      </dgm:t>
    </dgm:pt>
    <dgm:pt modelId="{3D479ED6-B096-4360-8C28-BE92068D6CFB}" type="sibTrans" cxnId="{DD573993-BFDC-4372-9728-70559AC7FDF6}">
      <dgm:prSet/>
      <dgm:spPr/>
      <dgm:t>
        <a:bodyPr/>
        <a:lstStyle/>
        <a:p>
          <a:endParaRPr lang="es-AR"/>
        </a:p>
      </dgm:t>
    </dgm:pt>
    <dgm:pt modelId="{BCC3A648-D690-453A-9BA9-F5235AB6FFE1}">
      <dgm:prSet phldrT="[Texto]" custT="1"/>
      <dgm:spPr/>
      <dgm:t>
        <a:bodyPr/>
        <a:lstStyle/>
        <a:p>
          <a:r>
            <a:rPr lang="es-AR" sz="1600" dirty="0" smtClean="0"/>
            <a:t>Realiza una previsión global </a:t>
          </a:r>
          <a:endParaRPr lang="es-AR" sz="1600" dirty="0"/>
        </a:p>
      </dgm:t>
    </dgm:pt>
    <dgm:pt modelId="{C244A02F-840E-4214-A0FB-985637F5DDC1}" type="parTrans" cxnId="{5D668165-87E6-44BC-B0AC-B6552DAA40CB}">
      <dgm:prSet/>
      <dgm:spPr/>
      <dgm:t>
        <a:bodyPr/>
        <a:lstStyle/>
        <a:p>
          <a:endParaRPr lang="es-AR"/>
        </a:p>
      </dgm:t>
    </dgm:pt>
    <dgm:pt modelId="{0CB5DA3B-0D92-499D-98AF-B3EB48F6C665}" type="sibTrans" cxnId="{5D668165-87E6-44BC-B0AC-B6552DAA40CB}">
      <dgm:prSet/>
      <dgm:spPr/>
      <dgm:t>
        <a:bodyPr/>
        <a:lstStyle/>
        <a:p>
          <a:endParaRPr lang="es-AR"/>
        </a:p>
      </dgm:t>
    </dgm:pt>
    <dgm:pt modelId="{6535F7D2-D077-49DF-AE1D-94043E322054}">
      <dgm:prSet phldrT="[Texto]" custT="1"/>
      <dgm:spPr/>
      <dgm:t>
        <a:bodyPr/>
        <a:lstStyle/>
        <a:p>
          <a:r>
            <a:rPr lang="es-AR" sz="1600" dirty="0" smtClean="0"/>
            <a:t>Ciclo de vida del producto</a:t>
          </a:r>
          <a:endParaRPr lang="es-AR" sz="1600" dirty="0"/>
        </a:p>
      </dgm:t>
    </dgm:pt>
    <dgm:pt modelId="{5B1F4802-9986-4F0C-AD15-530057B245FD}" type="parTrans" cxnId="{B8B9CFE7-965A-49D8-A90E-CA7A75F91B97}">
      <dgm:prSet/>
      <dgm:spPr/>
      <dgm:t>
        <a:bodyPr/>
        <a:lstStyle/>
        <a:p>
          <a:endParaRPr lang="es-AR"/>
        </a:p>
      </dgm:t>
    </dgm:pt>
    <dgm:pt modelId="{10F4A3DA-4214-4A51-B7EB-EC343AC90F8D}" type="sibTrans" cxnId="{B8B9CFE7-965A-49D8-A90E-CA7A75F91B97}">
      <dgm:prSet/>
      <dgm:spPr/>
      <dgm:t>
        <a:bodyPr/>
        <a:lstStyle/>
        <a:p>
          <a:endParaRPr lang="es-AR"/>
        </a:p>
      </dgm:t>
    </dgm:pt>
    <dgm:pt modelId="{C781E983-DD49-4379-A144-A3F802FEECA7}" type="pres">
      <dgm:prSet presAssocID="{585C448B-5DDE-4AF2-8649-9DFE90C5E3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24C7395-8F75-415B-834D-A1BA5D32D75F}" type="pres">
      <dgm:prSet presAssocID="{D3227579-01BF-4B84-8A7F-691ABD410A7A}" presName="parentText" presStyleLbl="node1" presStyleIdx="0" presStyleCnt="5" custScaleY="7726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D6B9BCF-6A66-4B16-B0E3-69192D17F5D6}" type="pres">
      <dgm:prSet presAssocID="{D3227579-01BF-4B84-8A7F-691ABD410A7A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00AB8B0-DA89-44E2-8EC1-173028E38A97}" type="pres">
      <dgm:prSet presAssocID="{8EC292BB-BEB2-4E6D-BA3E-B18A21982D1E}" presName="parentText" presStyleLbl="node1" presStyleIdx="1" presStyleCnt="5" custScaleY="7726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4B2E96A-2D4E-4670-BBC9-E3E7ABFED318}" type="pres">
      <dgm:prSet presAssocID="{8EC292BB-BEB2-4E6D-BA3E-B18A21982D1E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F64BA9F-E0CE-4817-B04F-AE291C44CB23}" type="pres">
      <dgm:prSet presAssocID="{81337007-4209-4FBC-892B-72B7BE6B9B95}" presName="parentText" presStyleLbl="node1" presStyleIdx="2" presStyleCnt="5" custScaleY="7726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4A10FFF-7B45-413D-AB87-519C515525C5}" type="pres">
      <dgm:prSet presAssocID="{81337007-4209-4FBC-892B-72B7BE6B9B95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1C11C2F-9B01-468E-A7D1-3CBDEEB621AD}" type="pres">
      <dgm:prSet presAssocID="{3C742272-B4B6-4F89-AD1D-BFE4A1951737}" presName="parentText" presStyleLbl="node1" presStyleIdx="3" presStyleCnt="5" custScaleY="7726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6CEE17A-2E71-4BA1-ABD7-4FC360F44EBA}" type="pres">
      <dgm:prSet presAssocID="{3C742272-B4B6-4F89-AD1D-BFE4A1951737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53C8BE5-A23E-4426-B6A8-C7A1C235F26A}" type="pres">
      <dgm:prSet presAssocID="{BCC3A648-D690-453A-9BA9-F5235AB6FFE1}" presName="parentText" presStyleLbl="node1" presStyleIdx="4" presStyleCnt="5" custScaleY="77268" custLinFactNeighborY="2224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D668165-87E6-44BC-B0AC-B6552DAA40CB}" srcId="{585C448B-5DDE-4AF2-8649-9DFE90C5E39C}" destId="{BCC3A648-D690-453A-9BA9-F5235AB6FFE1}" srcOrd="4" destOrd="0" parTransId="{C244A02F-840E-4214-A0FB-985637F5DDC1}" sibTransId="{0CB5DA3B-0D92-499D-98AF-B3EB48F6C665}"/>
    <dgm:cxn modelId="{5B0C46D7-47DE-4B12-9DBD-FDFA4DFFBEC3}" srcId="{585C448B-5DDE-4AF2-8649-9DFE90C5E39C}" destId="{3C742272-B4B6-4F89-AD1D-BFE4A1951737}" srcOrd="3" destOrd="0" parTransId="{45109220-4383-4F72-98BB-8410E0375D03}" sibTransId="{FC81B89A-2AAB-47EB-81BC-A89FB9D1E807}"/>
    <dgm:cxn modelId="{B8B9CFE7-965A-49D8-A90E-CA7A75F91B97}" srcId="{81337007-4209-4FBC-892B-72B7BE6B9B95}" destId="{6535F7D2-D077-49DF-AE1D-94043E322054}" srcOrd="1" destOrd="0" parTransId="{5B1F4802-9986-4F0C-AD15-530057B245FD}" sibTransId="{10F4A3DA-4214-4A51-B7EB-EC343AC90F8D}"/>
    <dgm:cxn modelId="{B60EB7E0-7C4A-47C9-A0B1-CA5D1B8944E9}" type="presOf" srcId="{C0F1BBAE-3CA6-47CE-96CB-21FBEB6AE6D2}" destId="{8D6B9BCF-6A66-4B16-B0E3-69192D17F5D6}" srcOrd="0" destOrd="0" presId="urn:microsoft.com/office/officeart/2005/8/layout/vList2"/>
    <dgm:cxn modelId="{18B57F41-5215-4ED0-A235-236F917E3775}" srcId="{585C448B-5DDE-4AF2-8649-9DFE90C5E39C}" destId="{D3227579-01BF-4B84-8A7F-691ABD410A7A}" srcOrd="0" destOrd="0" parTransId="{DA0F84F3-659F-4DCC-BFE2-83A4F03F7F0A}" sibTransId="{BAD5FE8C-EF21-4E69-842C-5E60EEC8EAB1}"/>
    <dgm:cxn modelId="{465803EB-0573-4AE5-8AE6-DF2E1069F414}" type="presOf" srcId="{F8D40D88-5DA0-41DF-89E0-B482C17FF174}" destId="{64A10FFF-7B45-413D-AB87-519C515525C5}" srcOrd="0" destOrd="0" presId="urn:microsoft.com/office/officeart/2005/8/layout/vList2"/>
    <dgm:cxn modelId="{3E663991-09C8-4927-9B15-08BC9F8D217B}" type="presOf" srcId="{A5242A48-8C8F-4409-A556-56977D0EEB3E}" destId="{86CEE17A-2E71-4BA1-ABD7-4FC360F44EBA}" srcOrd="0" destOrd="0" presId="urn:microsoft.com/office/officeart/2005/8/layout/vList2"/>
    <dgm:cxn modelId="{30C2A15E-1FCC-4914-9751-C97A9D93C0EC}" type="presOf" srcId="{81337007-4209-4FBC-892B-72B7BE6B9B95}" destId="{2F64BA9F-E0CE-4817-B04F-AE291C44CB23}" srcOrd="0" destOrd="0" presId="urn:microsoft.com/office/officeart/2005/8/layout/vList2"/>
    <dgm:cxn modelId="{1DD8A623-B0C6-455D-BA48-C732D1F5E311}" srcId="{81337007-4209-4FBC-892B-72B7BE6B9B95}" destId="{F8D40D88-5DA0-41DF-89E0-B482C17FF174}" srcOrd="0" destOrd="0" parTransId="{EEAA75D3-C2B0-412C-8DA5-5FBE3E29998A}" sibTransId="{C23D6CC1-70D8-404F-86AC-C6397F9028B6}"/>
    <dgm:cxn modelId="{F49F98B6-6467-404D-A212-844B63BB77DF}" srcId="{585C448B-5DDE-4AF2-8649-9DFE90C5E39C}" destId="{81337007-4209-4FBC-892B-72B7BE6B9B95}" srcOrd="2" destOrd="0" parTransId="{F644CCF8-97D5-491D-87B1-A669627FD17F}" sibTransId="{30520D9C-EC6D-48E2-AC3C-5BB0C769554F}"/>
    <dgm:cxn modelId="{CD5557CF-91D6-4D40-B99F-6326C1C9F620}" type="presOf" srcId="{6535F7D2-D077-49DF-AE1D-94043E322054}" destId="{64A10FFF-7B45-413D-AB87-519C515525C5}" srcOrd="0" destOrd="1" presId="urn:microsoft.com/office/officeart/2005/8/layout/vList2"/>
    <dgm:cxn modelId="{2A1A3BDE-311A-4721-96D5-189D104FA849}" srcId="{D3227579-01BF-4B84-8A7F-691ABD410A7A}" destId="{C0F1BBAE-3CA6-47CE-96CB-21FBEB6AE6D2}" srcOrd="0" destOrd="0" parTransId="{2C1F0273-279C-48E8-96D1-186526376C63}" sibTransId="{5F713D18-7CEE-4243-A990-A66F1AB8B018}"/>
    <dgm:cxn modelId="{FF1D55BF-0FCC-46E1-AD22-36295D1680A8}" type="presOf" srcId="{D3227579-01BF-4B84-8A7F-691ABD410A7A}" destId="{624C7395-8F75-415B-834D-A1BA5D32D75F}" srcOrd="0" destOrd="0" presId="urn:microsoft.com/office/officeart/2005/8/layout/vList2"/>
    <dgm:cxn modelId="{8254AB5F-E6EA-4881-B94A-1E5CCB6F4E3B}" type="presOf" srcId="{585C448B-5DDE-4AF2-8649-9DFE90C5E39C}" destId="{C781E983-DD49-4379-A144-A3F802FEECA7}" srcOrd="0" destOrd="0" presId="urn:microsoft.com/office/officeart/2005/8/layout/vList2"/>
    <dgm:cxn modelId="{1FE43F04-0BF1-4855-8AA8-A2F44C8DE600}" srcId="{8EC292BB-BEB2-4E6D-BA3E-B18A21982D1E}" destId="{F6F90C30-CA73-4803-9122-4D77B4AC82AA}" srcOrd="0" destOrd="0" parTransId="{E4DAF600-1BFB-46E6-9E56-3B2903464373}" sibTransId="{830D05ED-BDDF-456D-BAAF-EDFA7CB8BC1E}"/>
    <dgm:cxn modelId="{631348D5-F3CD-4F16-B69D-318354E7746F}" type="presOf" srcId="{BCC3A648-D690-453A-9BA9-F5235AB6FFE1}" destId="{853C8BE5-A23E-4426-B6A8-C7A1C235F26A}" srcOrd="0" destOrd="0" presId="urn:microsoft.com/office/officeart/2005/8/layout/vList2"/>
    <dgm:cxn modelId="{91FB68E7-ADEE-4935-9FDF-2A437DD86539}" type="presOf" srcId="{8EC292BB-BEB2-4E6D-BA3E-B18A21982D1E}" destId="{B00AB8B0-DA89-44E2-8EC1-173028E38A97}" srcOrd="0" destOrd="0" presId="urn:microsoft.com/office/officeart/2005/8/layout/vList2"/>
    <dgm:cxn modelId="{282C7725-A2E9-4BB6-9858-FB7B8F422CD9}" type="presOf" srcId="{F6F90C30-CA73-4803-9122-4D77B4AC82AA}" destId="{D4B2E96A-2D4E-4670-BBC9-E3E7ABFED318}" srcOrd="0" destOrd="0" presId="urn:microsoft.com/office/officeart/2005/8/layout/vList2"/>
    <dgm:cxn modelId="{EEF6A800-9B1D-4434-88A8-02418367E982}" type="presOf" srcId="{3C742272-B4B6-4F89-AD1D-BFE4A1951737}" destId="{41C11C2F-9B01-468E-A7D1-3CBDEEB621AD}" srcOrd="0" destOrd="0" presId="urn:microsoft.com/office/officeart/2005/8/layout/vList2"/>
    <dgm:cxn modelId="{DD573993-BFDC-4372-9728-70559AC7FDF6}" srcId="{3C742272-B4B6-4F89-AD1D-BFE4A1951737}" destId="{A5242A48-8C8F-4409-A556-56977D0EEB3E}" srcOrd="0" destOrd="0" parTransId="{3D267A81-1E6A-4E16-A8C0-4A82CCD8B06D}" sibTransId="{3D479ED6-B096-4360-8C28-BE92068D6CFB}"/>
    <dgm:cxn modelId="{A6961582-B56F-4340-B4C6-186B6B26BCB7}" srcId="{585C448B-5DDE-4AF2-8649-9DFE90C5E39C}" destId="{8EC292BB-BEB2-4E6D-BA3E-B18A21982D1E}" srcOrd="1" destOrd="0" parTransId="{F5BA23B4-2D64-4A4E-9E2B-54899009F670}" sibTransId="{BEBF309E-F808-4CB8-8705-FD2CDEA5C30B}"/>
    <dgm:cxn modelId="{1B502392-855E-4143-8BE6-FDD08F368B47}" type="presParOf" srcId="{C781E983-DD49-4379-A144-A3F802FEECA7}" destId="{624C7395-8F75-415B-834D-A1BA5D32D75F}" srcOrd="0" destOrd="0" presId="urn:microsoft.com/office/officeart/2005/8/layout/vList2"/>
    <dgm:cxn modelId="{7C637389-C720-47D0-BB1B-2837E9325C56}" type="presParOf" srcId="{C781E983-DD49-4379-A144-A3F802FEECA7}" destId="{8D6B9BCF-6A66-4B16-B0E3-69192D17F5D6}" srcOrd="1" destOrd="0" presId="urn:microsoft.com/office/officeart/2005/8/layout/vList2"/>
    <dgm:cxn modelId="{47BBE835-AD2C-4425-BF7C-9DD20101DCD0}" type="presParOf" srcId="{C781E983-DD49-4379-A144-A3F802FEECA7}" destId="{B00AB8B0-DA89-44E2-8EC1-173028E38A97}" srcOrd="2" destOrd="0" presId="urn:microsoft.com/office/officeart/2005/8/layout/vList2"/>
    <dgm:cxn modelId="{F3FDDE8D-4EDC-430B-9482-034E9B3EA1A3}" type="presParOf" srcId="{C781E983-DD49-4379-A144-A3F802FEECA7}" destId="{D4B2E96A-2D4E-4670-BBC9-E3E7ABFED318}" srcOrd="3" destOrd="0" presId="urn:microsoft.com/office/officeart/2005/8/layout/vList2"/>
    <dgm:cxn modelId="{BF52F8CB-4DD7-4C02-B8A1-F8A25CAE84F7}" type="presParOf" srcId="{C781E983-DD49-4379-A144-A3F802FEECA7}" destId="{2F64BA9F-E0CE-4817-B04F-AE291C44CB23}" srcOrd="4" destOrd="0" presId="urn:microsoft.com/office/officeart/2005/8/layout/vList2"/>
    <dgm:cxn modelId="{779D234F-3A8D-4D5D-8E27-C505D47C78AD}" type="presParOf" srcId="{C781E983-DD49-4379-A144-A3F802FEECA7}" destId="{64A10FFF-7B45-413D-AB87-519C515525C5}" srcOrd="5" destOrd="0" presId="urn:microsoft.com/office/officeart/2005/8/layout/vList2"/>
    <dgm:cxn modelId="{034831E8-5C9B-4731-B168-4542B1823CF5}" type="presParOf" srcId="{C781E983-DD49-4379-A144-A3F802FEECA7}" destId="{41C11C2F-9B01-468E-A7D1-3CBDEEB621AD}" srcOrd="6" destOrd="0" presId="urn:microsoft.com/office/officeart/2005/8/layout/vList2"/>
    <dgm:cxn modelId="{4C715519-F212-4A6B-BBFA-6F1DE8394BD0}" type="presParOf" srcId="{C781E983-DD49-4379-A144-A3F802FEECA7}" destId="{86CEE17A-2E71-4BA1-ABD7-4FC360F44EBA}" srcOrd="7" destOrd="0" presId="urn:microsoft.com/office/officeart/2005/8/layout/vList2"/>
    <dgm:cxn modelId="{3E546D8E-9DA6-4AA2-A046-13191D617349}" type="presParOf" srcId="{C781E983-DD49-4379-A144-A3F802FEECA7}" destId="{853C8BE5-A23E-4426-B6A8-C7A1C235F26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067D677-5334-4886-96AB-B560E9476E8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3C63B12-DAEF-4558-BA92-CBE2A2F9FDDE}">
      <dgm:prSet phldrT="[Texto]"/>
      <dgm:spPr>
        <a:solidFill>
          <a:schemeClr val="accent5"/>
        </a:solidFill>
      </dgm:spPr>
      <dgm:t>
        <a:bodyPr/>
        <a:lstStyle/>
        <a:p>
          <a:r>
            <a:rPr lang="es-AR" dirty="0" smtClean="0">
              <a:latin typeface="+mj-lt"/>
            </a:rPr>
            <a:t>Objetivos de marketing cuantificados (metas)</a:t>
          </a:r>
          <a:endParaRPr lang="es-AR" dirty="0">
            <a:latin typeface="+mj-lt"/>
          </a:endParaRPr>
        </a:p>
      </dgm:t>
    </dgm:pt>
    <dgm:pt modelId="{9A804848-4CC6-43FD-902D-5FD7A40485FC}" type="parTrans" cxnId="{E9AA6097-C10A-4568-AE82-4E1E216CC5F9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A4629ACC-46CC-417F-8816-7AF5C2B264C6}" type="sibTrans" cxnId="{E9AA6097-C10A-4568-AE82-4E1E216CC5F9}">
      <dgm:prSet/>
      <dgm:spPr/>
      <dgm:t>
        <a:bodyPr/>
        <a:lstStyle/>
        <a:p>
          <a:endParaRPr lang="es-AR">
            <a:latin typeface="+mj-lt"/>
          </a:endParaRPr>
        </a:p>
      </dgm:t>
    </dgm:pt>
    <dgm:pt modelId="{BF59CA66-0EA4-4648-BD36-B80CE412006B}">
      <dgm:prSet phldrT="[Texto]"/>
      <dgm:spPr>
        <a:solidFill>
          <a:schemeClr val="accent5"/>
        </a:solidFill>
      </dgm:spPr>
      <dgm:t>
        <a:bodyPr/>
        <a:lstStyle/>
        <a:p>
          <a:r>
            <a:rPr lang="es-AR" dirty="0" smtClean="0">
              <a:latin typeface="+mj-lt"/>
            </a:rPr>
            <a:t>ROI</a:t>
          </a:r>
          <a:endParaRPr lang="es-AR" dirty="0">
            <a:latin typeface="+mj-lt"/>
          </a:endParaRPr>
        </a:p>
      </dgm:t>
    </dgm:pt>
    <dgm:pt modelId="{573077BA-116C-48CC-AB52-70B3747F2E31}" type="parTrans" cxnId="{02E7B92F-9450-4294-92D6-F5C2CCC8EFD5}">
      <dgm:prSet/>
      <dgm:spPr/>
    </dgm:pt>
    <dgm:pt modelId="{1D391766-4C50-4510-A96E-42263BD4F6B9}" type="sibTrans" cxnId="{02E7B92F-9450-4294-92D6-F5C2CCC8EFD5}">
      <dgm:prSet/>
      <dgm:spPr/>
    </dgm:pt>
    <dgm:pt modelId="{BBABD594-43F0-409E-BD9C-410964DBE1C6}">
      <dgm:prSet phldrT="[Texto]"/>
      <dgm:spPr>
        <a:solidFill>
          <a:schemeClr val="accent5"/>
        </a:solidFill>
      </dgm:spPr>
      <dgm:t>
        <a:bodyPr/>
        <a:lstStyle/>
        <a:p>
          <a:r>
            <a:rPr lang="es-AR" dirty="0" err="1" smtClean="0">
              <a:latin typeface="+mj-lt"/>
            </a:rPr>
            <a:t>Market</a:t>
          </a:r>
          <a:r>
            <a:rPr lang="es-AR" dirty="0" smtClean="0">
              <a:latin typeface="+mj-lt"/>
            </a:rPr>
            <a:t> Share</a:t>
          </a:r>
          <a:endParaRPr lang="es-AR" dirty="0">
            <a:latin typeface="+mj-lt"/>
          </a:endParaRPr>
        </a:p>
      </dgm:t>
    </dgm:pt>
    <dgm:pt modelId="{FA41C444-8D15-4E49-83F2-903F6B10BEE6}" type="parTrans" cxnId="{5441C101-62C6-4879-842A-6CAB49D73D37}">
      <dgm:prSet/>
      <dgm:spPr/>
    </dgm:pt>
    <dgm:pt modelId="{7A4754E0-3B4A-4F20-A090-70D2E8E1B139}" type="sibTrans" cxnId="{5441C101-62C6-4879-842A-6CAB49D73D37}">
      <dgm:prSet/>
      <dgm:spPr/>
    </dgm:pt>
    <dgm:pt modelId="{E2F84311-7A96-4342-8236-E392B3A31CFB}">
      <dgm:prSet phldrT="[Texto]"/>
      <dgm:spPr>
        <a:solidFill>
          <a:schemeClr val="accent5"/>
        </a:solidFill>
      </dgm:spPr>
      <dgm:t>
        <a:bodyPr/>
        <a:lstStyle/>
        <a:p>
          <a:r>
            <a:rPr lang="es-AR" dirty="0" smtClean="0">
              <a:latin typeface="+mj-lt"/>
            </a:rPr>
            <a:t>Utilidad sobre ventas</a:t>
          </a:r>
          <a:endParaRPr lang="es-AR" dirty="0">
            <a:latin typeface="+mj-lt"/>
          </a:endParaRPr>
        </a:p>
      </dgm:t>
    </dgm:pt>
    <dgm:pt modelId="{877FB9DF-9105-4CAF-83A6-540385554BA4}" type="parTrans" cxnId="{056E302B-943E-4E3E-BC95-A9D6063595C5}">
      <dgm:prSet/>
      <dgm:spPr/>
    </dgm:pt>
    <dgm:pt modelId="{5576FE7C-049B-4955-BC43-BB259998E76A}" type="sibTrans" cxnId="{056E302B-943E-4E3E-BC95-A9D6063595C5}">
      <dgm:prSet/>
      <dgm:spPr/>
    </dgm:pt>
    <dgm:pt modelId="{F1D87C79-A751-4325-BFEF-705BB9B8EA49}">
      <dgm:prSet phldrT="[Texto]"/>
      <dgm:spPr>
        <a:solidFill>
          <a:schemeClr val="accent5"/>
        </a:solidFill>
      </dgm:spPr>
      <dgm:t>
        <a:bodyPr/>
        <a:lstStyle/>
        <a:p>
          <a:r>
            <a:rPr lang="es-AR" dirty="0" smtClean="0">
              <a:latin typeface="+mj-lt"/>
            </a:rPr>
            <a:t>Retención de clientes</a:t>
          </a:r>
          <a:endParaRPr lang="es-AR" dirty="0">
            <a:latin typeface="+mj-lt"/>
          </a:endParaRPr>
        </a:p>
      </dgm:t>
    </dgm:pt>
    <dgm:pt modelId="{FA01B68E-DE9C-495B-9A38-A3149EEEA1B7}" type="parTrans" cxnId="{7DE0D328-B231-4355-B872-3513B27BE8B1}">
      <dgm:prSet/>
      <dgm:spPr/>
    </dgm:pt>
    <dgm:pt modelId="{6537ADE2-4FE1-4BEB-9278-732C80944333}" type="sibTrans" cxnId="{7DE0D328-B231-4355-B872-3513B27BE8B1}">
      <dgm:prSet/>
      <dgm:spPr/>
    </dgm:pt>
    <dgm:pt modelId="{CDBD674B-E0BC-42F5-B0AD-84C56FD579A7}">
      <dgm:prSet phldrT="[Texto]"/>
      <dgm:spPr>
        <a:solidFill>
          <a:schemeClr val="accent5"/>
        </a:solidFill>
      </dgm:spPr>
      <dgm:t>
        <a:bodyPr/>
        <a:lstStyle/>
        <a:p>
          <a:r>
            <a:rPr lang="es-AR" dirty="0" smtClean="0">
              <a:latin typeface="+mj-lt"/>
            </a:rPr>
            <a:t>Creación de nuevos clientes</a:t>
          </a:r>
          <a:endParaRPr lang="es-AR" dirty="0">
            <a:latin typeface="+mj-lt"/>
          </a:endParaRPr>
        </a:p>
      </dgm:t>
    </dgm:pt>
    <dgm:pt modelId="{DDF16C01-BCA7-4AEB-BE9D-5E2725D3244E}" type="parTrans" cxnId="{F90FAED4-01D7-427D-952B-B4B2D9964F66}">
      <dgm:prSet/>
      <dgm:spPr/>
    </dgm:pt>
    <dgm:pt modelId="{E6B53388-140E-4BA6-A592-A9C335E6ECBC}" type="sibTrans" cxnId="{F90FAED4-01D7-427D-952B-B4B2D9964F66}">
      <dgm:prSet/>
      <dgm:spPr/>
    </dgm:pt>
    <dgm:pt modelId="{F125AE6D-9E87-4A32-8960-356931C9F0AB}">
      <dgm:prSet phldrT="[Texto]"/>
      <dgm:spPr>
        <a:solidFill>
          <a:schemeClr val="accent5"/>
        </a:solidFill>
      </dgm:spPr>
      <dgm:t>
        <a:bodyPr/>
        <a:lstStyle/>
        <a:p>
          <a:r>
            <a:rPr lang="es-AR" dirty="0" smtClean="0">
              <a:latin typeface="+mj-lt"/>
            </a:rPr>
            <a:t>Cono-cimiento de no-clientes</a:t>
          </a:r>
          <a:endParaRPr lang="es-AR" dirty="0">
            <a:latin typeface="+mj-lt"/>
          </a:endParaRPr>
        </a:p>
      </dgm:t>
    </dgm:pt>
    <dgm:pt modelId="{D3F4DD7F-565C-4E1D-B9F8-1FDDEFA9C09D}" type="parTrans" cxnId="{FEE8FB53-217B-454B-8DDA-B2149737E227}">
      <dgm:prSet/>
      <dgm:spPr/>
    </dgm:pt>
    <dgm:pt modelId="{A888B9DF-5748-41D6-B4E2-5B88DBFBA8AD}" type="sibTrans" cxnId="{FEE8FB53-217B-454B-8DDA-B2149737E227}">
      <dgm:prSet/>
      <dgm:spPr/>
    </dgm:pt>
    <dgm:pt modelId="{6ACFA67D-4487-42C6-A802-E42EEC5EEEC8}">
      <dgm:prSet phldrT="[Texto]"/>
      <dgm:spPr>
        <a:solidFill>
          <a:schemeClr val="accent5"/>
        </a:solidFill>
      </dgm:spPr>
      <dgm:t>
        <a:bodyPr/>
        <a:lstStyle/>
        <a:p>
          <a:r>
            <a:rPr lang="es-AR" dirty="0" err="1" smtClean="0">
              <a:latin typeface="+mj-lt"/>
            </a:rPr>
            <a:t>Recupe</a:t>
          </a:r>
          <a:r>
            <a:rPr lang="es-AR" dirty="0" smtClean="0">
              <a:latin typeface="+mj-lt"/>
            </a:rPr>
            <a:t>-ración de clientes perdidos</a:t>
          </a:r>
          <a:endParaRPr lang="es-AR" dirty="0">
            <a:latin typeface="+mj-lt"/>
          </a:endParaRPr>
        </a:p>
      </dgm:t>
    </dgm:pt>
    <dgm:pt modelId="{969E78F0-E480-4D12-AD0F-3ACAC797E565}" type="parTrans" cxnId="{F3E72B5D-1D70-4B61-A5B4-B7E42FAFD046}">
      <dgm:prSet/>
      <dgm:spPr/>
    </dgm:pt>
    <dgm:pt modelId="{9AD1BD8A-0ADB-43E5-88D2-0A1520B4CABC}" type="sibTrans" cxnId="{F3E72B5D-1D70-4B61-A5B4-B7E42FAFD046}">
      <dgm:prSet/>
      <dgm:spPr/>
    </dgm:pt>
    <dgm:pt modelId="{2659D9FB-0499-47E9-9473-E9CA81B5660D}" type="pres">
      <dgm:prSet presAssocID="{1067D677-5334-4886-96AB-B560E9476E8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A8CA8C5-92CB-48B8-A6F2-1CB562AA7417}" type="pres">
      <dgm:prSet presAssocID="{23C63B12-DAEF-4558-BA92-CBE2A2F9FDDE}" presName="roof" presStyleLbl="dkBgShp" presStyleIdx="0" presStyleCnt="2"/>
      <dgm:spPr/>
      <dgm:t>
        <a:bodyPr/>
        <a:lstStyle/>
        <a:p>
          <a:endParaRPr lang="es-AR"/>
        </a:p>
      </dgm:t>
    </dgm:pt>
    <dgm:pt modelId="{523CDCFE-0461-4EE4-8781-A0FE03DBD606}" type="pres">
      <dgm:prSet presAssocID="{23C63B12-DAEF-4558-BA92-CBE2A2F9FDDE}" presName="pillars" presStyleCnt="0"/>
      <dgm:spPr/>
    </dgm:pt>
    <dgm:pt modelId="{859E5A22-E269-45A3-8760-D9F9C4926FC4}" type="pres">
      <dgm:prSet presAssocID="{23C63B12-DAEF-4558-BA92-CBE2A2F9FDDE}" presName="pillar1" presStyleLbl="node1" presStyleIdx="0" presStyleCnt="7" custScaleX="100000" custScaleY="99189" custLinFactNeighborX="-147" custLinFactNeighborY="-151">
        <dgm:presLayoutVars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es-AR"/>
        </a:p>
      </dgm:t>
    </dgm:pt>
    <dgm:pt modelId="{17028034-2947-4B78-8E3A-D5EE5D3A32F1}" type="pres">
      <dgm:prSet presAssocID="{BBABD594-43F0-409E-BD9C-410964DBE1C6}" presName="pillarX" presStyleLbl="node1" presStyleIdx="1" presStyleCnt="7" custScaleY="101665" custLinFactNeighborY="111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7C439DC-F5D3-4191-B836-7C82F20B63CC}" type="pres">
      <dgm:prSet presAssocID="{E2F84311-7A96-4342-8236-E392B3A31CFB}" presName="pillar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4949A28-A105-43B1-9743-B0E9B6D94425}" type="pres">
      <dgm:prSet presAssocID="{F1D87C79-A751-4325-BFEF-705BB9B8EA49}" presName="pillar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77D8EC6-4D49-4DB4-8070-E3BEE235224B}" type="pres">
      <dgm:prSet presAssocID="{CDBD674B-E0BC-42F5-B0AD-84C56FD579A7}" presName="pillar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6CE7E8D-9AF5-4714-9B49-5B3EBB49FCF2}" type="pres">
      <dgm:prSet presAssocID="{F125AE6D-9E87-4A32-8960-356931C9F0AB}" presName="pillar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61DD7F9-BB5F-49E1-88D1-C54A0B3E4A9C}" type="pres">
      <dgm:prSet presAssocID="{6ACFA67D-4487-42C6-A802-E42EEC5EEEC8}" presName="pillar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08B5755-6EAF-4874-8E9A-0FBCCC97FF41}" type="pres">
      <dgm:prSet presAssocID="{23C63B12-DAEF-4558-BA92-CBE2A2F9FDDE}" presName="base" presStyleLbl="dkBgShp" presStyleIdx="1" presStyleCnt="2" custLinFactNeighborX="-919" custLinFactNeighborY="-2479"/>
      <dgm:spPr/>
    </dgm:pt>
  </dgm:ptLst>
  <dgm:cxnLst>
    <dgm:cxn modelId="{056E302B-943E-4E3E-BC95-A9D6063595C5}" srcId="{23C63B12-DAEF-4558-BA92-CBE2A2F9FDDE}" destId="{E2F84311-7A96-4342-8236-E392B3A31CFB}" srcOrd="2" destOrd="0" parTransId="{877FB9DF-9105-4CAF-83A6-540385554BA4}" sibTransId="{5576FE7C-049B-4955-BC43-BB259998E76A}"/>
    <dgm:cxn modelId="{F3E72B5D-1D70-4B61-A5B4-B7E42FAFD046}" srcId="{23C63B12-DAEF-4558-BA92-CBE2A2F9FDDE}" destId="{6ACFA67D-4487-42C6-A802-E42EEC5EEEC8}" srcOrd="6" destOrd="0" parTransId="{969E78F0-E480-4D12-AD0F-3ACAC797E565}" sibTransId="{9AD1BD8A-0ADB-43E5-88D2-0A1520B4CABC}"/>
    <dgm:cxn modelId="{9C7ECBDE-69B1-48D2-9132-E255E4C29229}" type="presOf" srcId="{F1D87C79-A751-4325-BFEF-705BB9B8EA49}" destId="{64949A28-A105-43B1-9743-B0E9B6D94425}" srcOrd="0" destOrd="0" presId="urn:microsoft.com/office/officeart/2005/8/layout/hList3"/>
    <dgm:cxn modelId="{DB5A6DE5-D201-41DD-839D-A66840B900FF}" type="presOf" srcId="{6ACFA67D-4487-42C6-A802-E42EEC5EEEC8}" destId="{961DD7F9-BB5F-49E1-88D1-C54A0B3E4A9C}" srcOrd="0" destOrd="0" presId="urn:microsoft.com/office/officeart/2005/8/layout/hList3"/>
    <dgm:cxn modelId="{FEE8FB53-217B-454B-8DDA-B2149737E227}" srcId="{23C63B12-DAEF-4558-BA92-CBE2A2F9FDDE}" destId="{F125AE6D-9E87-4A32-8960-356931C9F0AB}" srcOrd="5" destOrd="0" parTransId="{D3F4DD7F-565C-4E1D-B9F8-1FDDEFA9C09D}" sibTransId="{A888B9DF-5748-41D6-B4E2-5B88DBFBA8AD}"/>
    <dgm:cxn modelId="{6160B488-5EBD-4CBA-80E2-D3135EECE8E5}" type="presOf" srcId="{BBABD594-43F0-409E-BD9C-410964DBE1C6}" destId="{17028034-2947-4B78-8E3A-D5EE5D3A32F1}" srcOrd="0" destOrd="0" presId="urn:microsoft.com/office/officeart/2005/8/layout/hList3"/>
    <dgm:cxn modelId="{A1185890-38B2-497D-92F1-772FB8A70A64}" type="presOf" srcId="{23C63B12-DAEF-4558-BA92-CBE2A2F9FDDE}" destId="{7A8CA8C5-92CB-48B8-A6F2-1CB562AA7417}" srcOrd="0" destOrd="0" presId="urn:microsoft.com/office/officeart/2005/8/layout/hList3"/>
    <dgm:cxn modelId="{A4D04D85-D54E-4212-A04F-0A3B77829C8B}" type="presOf" srcId="{BF59CA66-0EA4-4648-BD36-B80CE412006B}" destId="{859E5A22-E269-45A3-8760-D9F9C4926FC4}" srcOrd="0" destOrd="0" presId="urn:microsoft.com/office/officeart/2005/8/layout/hList3"/>
    <dgm:cxn modelId="{F90FAED4-01D7-427D-952B-B4B2D9964F66}" srcId="{23C63B12-DAEF-4558-BA92-CBE2A2F9FDDE}" destId="{CDBD674B-E0BC-42F5-B0AD-84C56FD579A7}" srcOrd="4" destOrd="0" parTransId="{DDF16C01-BCA7-4AEB-BE9D-5E2725D3244E}" sibTransId="{E6B53388-140E-4BA6-A592-A9C335E6ECBC}"/>
    <dgm:cxn modelId="{7FBD6583-494F-4AEA-872F-BF580DDE9308}" type="presOf" srcId="{CDBD674B-E0BC-42F5-B0AD-84C56FD579A7}" destId="{877D8EC6-4D49-4DB4-8070-E3BEE235224B}" srcOrd="0" destOrd="0" presId="urn:microsoft.com/office/officeart/2005/8/layout/hList3"/>
    <dgm:cxn modelId="{5441C101-62C6-4879-842A-6CAB49D73D37}" srcId="{23C63B12-DAEF-4558-BA92-CBE2A2F9FDDE}" destId="{BBABD594-43F0-409E-BD9C-410964DBE1C6}" srcOrd="1" destOrd="0" parTransId="{FA41C444-8D15-4E49-83F2-903F6B10BEE6}" sibTransId="{7A4754E0-3B4A-4F20-A090-70D2E8E1B139}"/>
    <dgm:cxn modelId="{02E7B92F-9450-4294-92D6-F5C2CCC8EFD5}" srcId="{23C63B12-DAEF-4558-BA92-CBE2A2F9FDDE}" destId="{BF59CA66-0EA4-4648-BD36-B80CE412006B}" srcOrd="0" destOrd="0" parTransId="{573077BA-116C-48CC-AB52-70B3747F2E31}" sibTransId="{1D391766-4C50-4510-A96E-42263BD4F6B9}"/>
    <dgm:cxn modelId="{AB94C47C-6D53-47EA-813C-57D1DA79339A}" type="presOf" srcId="{E2F84311-7A96-4342-8236-E392B3A31CFB}" destId="{07C439DC-F5D3-4191-B836-7C82F20B63CC}" srcOrd="0" destOrd="0" presId="urn:microsoft.com/office/officeart/2005/8/layout/hList3"/>
    <dgm:cxn modelId="{7DE0D328-B231-4355-B872-3513B27BE8B1}" srcId="{23C63B12-DAEF-4558-BA92-CBE2A2F9FDDE}" destId="{F1D87C79-A751-4325-BFEF-705BB9B8EA49}" srcOrd="3" destOrd="0" parTransId="{FA01B68E-DE9C-495B-9A38-A3149EEEA1B7}" sibTransId="{6537ADE2-4FE1-4BEB-9278-732C80944333}"/>
    <dgm:cxn modelId="{E9AA6097-C10A-4568-AE82-4E1E216CC5F9}" srcId="{1067D677-5334-4886-96AB-B560E9476E86}" destId="{23C63B12-DAEF-4558-BA92-CBE2A2F9FDDE}" srcOrd="0" destOrd="0" parTransId="{9A804848-4CC6-43FD-902D-5FD7A40485FC}" sibTransId="{A4629ACC-46CC-417F-8816-7AF5C2B264C6}"/>
    <dgm:cxn modelId="{62848AEF-AE89-4CCC-AD1E-D6CC58FD16F9}" type="presOf" srcId="{1067D677-5334-4886-96AB-B560E9476E86}" destId="{2659D9FB-0499-47E9-9473-E9CA81B5660D}" srcOrd="0" destOrd="0" presId="urn:microsoft.com/office/officeart/2005/8/layout/hList3"/>
    <dgm:cxn modelId="{2AA2064A-D374-435F-A523-1754E3858053}" type="presOf" srcId="{F125AE6D-9E87-4A32-8960-356931C9F0AB}" destId="{D6CE7E8D-9AF5-4714-9B49-5B3EBB49FCF2}" srcOrd="0" destOrd="0" presId="urn:microsoft.com/office/officeart/2005/8/layout/hList3"/>
    <dgm:cxn modelId="{23896D02-BB35-4BC4-AB69-1C634B5733AF}" type="presParOf" srcId="{2659D9FB-0499-47E9-9473-E9CA81B5660D}" destId="{7A8CA8C5-92CB-48B8-A6F2-1CB562AA7417}" srcOrd="0" destOrd="0" presId="urn:microsoft.com/office/officeart/2005/8/layout/hList3"/>
    <dgm:cxn modelId="{F177F282-9D83-4A30-9BAE-96689B8E2C16}" type="presParOf" srcId="{2659D9FB-0499-47E9-9473-E9CA81B5660D}" destId="{523CDCFE-0461-4EE4-8781-A0FE03DBD606}" srcOrd="1" destOrd="0" presId="urn:microsoft.com/office/officeart/2005/8/layout/hList3"/>
    <dgm:cxn modelId="{880A423F-E2DE-4E9F-B525-37F993A396F7}" type="presParOf" srcId="{523CDCFE-0461-4EE4-8781-A0FE03DBD606}" destId="{859E5A22-E269-45A3-8760-D9F9C4926FC4}" srcOrd="0" destOrd="0" presId="urn:microsoft.com/office/officeart/2005/8/layout/hList3"/>
    <dgm:cxn modelId="{88C20A32-CE66-4C0D-8BB9-C3AF236500A2}" type="presParOf" srcId="{523CDCFE-0461-4EE4-8781-A0FE03DBD606}" destId="{17028034-2947-4B78-8E3A-D5EE5D3A32F1}" srcOrd="1" destOrd="0" presId="urn:microsoft.com/office/officeart/2005/8/layout/hList3"/>
    <dgm:cxn modelId="{B5EB755C-2294-4546-9644-86BD8371617A}" type="presParOf" srcId="{523CDCFE-0461-4EE4-8781-A0FE03DBD606}" destId="{07C439DC-F5D3-4191-B836-7C82F20B63CC}" srcOrd="2" destOrd="0" presId="urn:microsoft.com/office/officeart/2005/8/layout/hList3"/>
    <dgm:cxn modelId="{2CB7E831-627F-445B-A8B4-29010C9ADAF1}" type="presParOf" srcId="{523CDCFE-0461-4EE4-8781-A0FE03DBD606}" destId="{64949A28-A105-43B1-9743-B0E9B6D94425}" srcOrd="3" destOrd="0" presId="urn:microsoft.com/office/officeart/2005/8/layout/hList3"/>
    <dgm:cxn modelId="{CAC83A61-DCFB-4E74-9A3B-4B3878E79DE8}" type="presParOf" srcId="{523CDCFE-0461-4EE4-8781-A0FE03DBD606}" destId="{877D8EC6-4D49-4DB4-8070-E3BEE235224B}" srcOrd="4" destOrd="0" presId="urn:microsoft.com/office/officeart/2005/8/layout/hList3"/>
    <dgm:cxn modelId="{51788FC9-5A49-4234-9A51-D2D394F56C07}" type="presParOf" srcId="{523CDCFE-0461-4EE4-8781-A0FE03DBD606}" destId="{D6CE7E8D-9AF5-4714-9B49-5B3EBB49FCF2}" srcOrd="5" destOrd="0" presId="urn:microsoft.com/office/officeart/2005/8/layout/hList3"/>
    <dgm:cxn modelId="{3AFDA34B-91A6-4599-B1A8-E11FFC89C914}" type="presParOf" srcId="{523CDCFE-0461-4EE4-8781-A0FE03DBD606}" destId="{961DD7F9-BB5F-49E1-88D1-C54A0B3E4A9C}" srcOrd="6" destOrd="0" presId="urn:microsoft.com/office/officeart/2005/8/layout/hList3"/>
    <dgm:cxn modelId="{3C9ACE2A-05E5-4FC0-A5E0-70319F5F724C}" type="presParOf" srcId="{2659D9FB-0499-47E9-9473-E9CA81B5660D}" destId="{008B5755-6EAF-4874-8E9A-0FBCCC97FF4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AD68FF7-A388-4C33-B477-CA125841600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6D36BE2-1916-4C04-886A-15C33F295808}">
      <dgm:prSet phldrT="[Texto]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es-ES_tradnl" dirty="0" smtClean="0"/>
            <a:t>Definición </a:t>
          </a:r>
        </a:p>
        <a:p>
          <a:r>
            <a:rPr lang="es-ES_tradnl" dirty="0" smtClean="0"/>
            <a:t> de metas</a:t>
          </a:r>
          <a:endParaRPr lang="es-AR" dirty="0"/>
        </a:p>
      </dgm:t>
    </dgm:pt>
    <dgm:pt modelId="{EBCA9DA8-14D3-4C08-BD37-E47F1437F4D9}" type="parTrans" cxnId="{36F5BD86-A7AD-4072-BDCE-2AFE4F349E28}">
      <dgm:prSet/>
      <dgm:spPr/>
      <dgm:t>
        <a:bodyPr/>
        <a:lstStyle/>
        <a:p>
          <a:endParaRPr lang="es-AR"/>
        </a:p>
      </dgm:t>
    </dgm:pt>
    <dgm:pt modelId="{D68E9EB7-BA60-44E4-820E-104526F837ED}" type="sibTrans" cxnId="{36F5BD86-A7AD-4072-BDCE-2AFE4F349E28}">
      <dgm:prSet/>
      <dgm:spPr/>
      <dgm:t>
        <a:bodyPr/>
        <a:lstStyle/>
        <a:p>
          <a:endParaRPr lang="es-AR"/>
        </a:p>
      </dgm:t>
    </dgm:pt>
    <dgm:pt modelId="{7A724635-FE31-411F-819D-C39F6BC543D3}">
      <dgm:prSet phldrT="[Texto]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es-ES_tradnl" dirty="0" smtClean="0"/>
            <a:t>Comparación con resultados</a:t>
          </a:r>
          <a:endParaRPr lang="es-AR" dirty="0"/>
        </a:p>
      </dgm:t>
    </dgm:pt>
    <dgm:pt modelId="{19F82230-D493-468C-9BBD-CEF20CBE606C}" type="parTrans" cxnId="{3E9461B7-4577-4875-BF99-5E9F4D809428}">
      <dgm:prSet/>
      <dgm:spPr/>
      <dgm:t>
        <a:bodyPr/>
        <a:lstStyle/>
        <a:p>
          <a:endParaRPr lang="es-AR"/>
        </a:p>
      </dgm:t>
    </dgm:pt>
    <dgm:pt modelId="{4082CB79-A07D-4ADE-96AD-0ED4A8002ED3}" type="sibTrans" cxnId="{3E9461B7-4577-4875-BF99-5E9F4D809428}">
      <dgm:prSet/>
      <dgm:spPr/>
      <dgm:t>
        <a:bodyPr/>
        <a:lstStyle/>
        <a:p>
          <a:endParaRPr lang="es-AR"/>
        </a:p>
      </dgm:t>
    </dgm:pt>
    <dgm:pt modelId="{596C0C87-B04D-4E71-8B44-4E3AB1BC1740}">
      <dgm:prSet phldrT="[Texto]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es-ES_tradnl" dirty="0" smtClean="0"/>
            <a:t>Detección de desvíos</a:t>
          </a:r>
          <a:endParaRPr lang="es-AR" dirty="0"/>
        </a:p>
      </dgm:t>
    </dgm:pt>
    <dgm:pt modelId="{E77735B7-AD6A-4C67-9AF1-5F62C85C38ED}" type="parTrans" cxnId="{639E8BEA-4110-438F-9612-144DCADC5E9B}">
      <dgm:prSet/>
      <dgm:spPr/>
      <dgm:t>
        <a:bodyPr/>
        <a:lstStyle/>
        <a:p>
          <a:endParaRPr lang="es-AR"/>
        </a:p>
      </dgm:t>
    </dgm:pt>
    <dgm:pt modelId="{915A8210-09D9-4DF8-9EC3-EA379DD0AF2F}" type="sibTrans" cxnId="{639E8BEA-4110-438F-9612-144DCADC5E9B}">
      <dgm:prSet/>
      <dgm:spPr/>
      <dgm:t>
        <a:bodyPr/>
        <a:lstStyle/>
        <a:p>
          <a:endParaRPr lang="es-AR"/>
        </a:p>
      </dgm:t>
    </dgm:pt>
    <dgm:pt modelId="{C273887A-B70C-442F-8F7D-7A739CFAB45C}">
      <dgm:prSet phldrT="[Texto]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es-ES_tradnl" dirty="0" smtClean="0"/>
            <a:t>Adopción de medidas correctivas</a:t>
          </a:r>
          <a:endParaRPr lang="es-AR" dirty="0"/>
        </a:p>
      </dgm:t>
    </dgm:pt>
    <dgm:pt modelId="{AE248819-8E73-4B37-B87D-281878E23578}" type="parTrans" cxnId="{2E6A7C2B-E9AE-47C1-9CD5-FC52DD23D9D3}">
      <dgm:prSet/>
      <dgm:spPr/>
      <dgm:t>
        <a:bodyPr/>
        <a:lstStyle/>
        <a:p>
          <a:endParaRPr lang="es-AR"/>
        </a:p>
      </dgm:t>
    </dgm:pt>
    <dgm:pt modelId="{FE6DF522-D86C-4B5A-A968-60B22B57E995}" type="sibTrans" cxnId="{2E6A7C2B-E9AE-47C1-9CD5-FC52DD23D9D3}">
      <dgm:prSet/>
      <dgm:spPr/>
      <dgm:t>
        <a:bodyPr/>
        <a:lstStyle/>
        <a:p>
          <a:endParaRPr lang="es-AR"/>
        </a:p>
      </dgm:t>
    </dgm:pt>
    <dgm:pt modelId="{765FFBB6-7E82-4504-AD84-BDCB6018E0D9}">
      <dgm:prSet phldrT="[Texto]" custT="1"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</dgm:spPr>
      <dgm:t>
        <a:bodyPr/>
        <a:lstStyle/>
        <a:p>
          <a:r>
            <a:rPr lang="es-ES_tradnl" sz="2800" dirty="0" smtClean="0"/>
            <a:t>CONTROL</a:t>
          </a:r>
          <a:endParaRPr lang="es-AR" sz="2800" dirty="0"/>
        </a:p>
      </dgm:t>
    </dgm:pt>
    <dgm:pt modelId="{AE618113-7BC8-47B4-BDE9-F54F38AFF587}" type="sibTrans" cxnId="{28072061-C984-4DD7-B308-A757CA78C56F}">
      <dgm:prSet/>
      <dgm:spPr/>
      <dgm:t>
        <a:bodyPr/>
        <a:lstStyle/>
        <a:p>
          <a:endParaRPr lang="es-AR"/>
        </a:p>
      </dgm:t>
    </dgm:pt>
    <dgm:pt modelId="{24383E81-3CC4-475A-99CE-2A414720B555}" type="parTrans" cxnId="{28072061-C984-4DD7-B308-A757CA78C56F}">
      <dgm:prSet/>
      <dgm:spPr/>
      <dgm:t>
        <a:bodyPr/>
        <a:lstStyle/>
        <a:p>
          <a:endParaRPr lang="es-AR"/>
        </a:p>
      </dgm:t>
    </dgm:pt>
    <dgm:pt modelId="{90185797-86DD-4525-ADBC-FF80D28BAA89}" type="pres">
      <dgm:prSet presAssocID="{FAD68FF7-A388-4C33-B477-CA125841600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59A45D5-477F-4FA1-A8F4-32A445572EAA}" type="pres">
      <dgm:prSet presAssocID="{765FFBB6-7E82-4504-AD84-BDCB6018E0D9}" presName="centerShape" presStyleLbl="node0" presStyleIdx="0" presStyleCnt="1" custScaleX="230159" custScaleY="154118"/>
      <dgm:spPr/>
      <dgm:t>
        <a:bodyPr/>
        <a:lstStyle/>
        <a:p>
          <a:endParaRPr lang="es-AR"/>
        </a:p>
      </dgm:t>
    </dgm:pt>
    <dgm:pt modelId="{1EDB81BC-0C65-45E6-95D9-93AC3E60CEE2}" type="pres">
      <dgm:prSet presAssocID="{F6D36BE2-1916-4C04-886A-15C33F295808}" presName="node" presStyleLbl="node1" presStyleIdx="0" presStyleCnt="4" custScaleX="150795" custScaleY="14182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185C810-BE18-474B-B36F-E26E3572F8D7}" type="pres">
      <dgm:prSet presAssocID="{F6D36BE2-1916-4C04-886A-15C33F295808}" presName="dummy" presStyleCnt="0"/>
      <dgm:spPr/>
    </dgm:pt>
    <dgm:pt modelId="{346DDDE5-2A91-44ED-A819-63D9A65CAF44}" type="pres">
      <dgm:prSet presAssocID="{D68E9EB7-BA60-44E4-820E-104526F837ED}" presName="sibTrans" presStyleLbl="sibTrans2D1" presStyleIdx="0" presStyleCnt="4" custScaleX="114205"/>
      <dgm:spPr/>
      <dgm:t>
        <a:bodyPr/>
        <a:lstStyle/>
        <a:p>
          <a:endParaRPr lang="es-AR"/>
        </a:p>
      </dgm:t>
    </dgm:pt>
    <dgm:pt modelId="{C3246794-971D-4EF8-B983-4F15E10833E3}" type="pres">
      <dgm:prSet presAssocID="{7A724635-FE31-411F-819D-C39F6BC543D3}" presName="node" presStyleLbl="node1" presStyleIdx="1" presStyleCnt="4" custScaleX="150795" custScaleY="141824" custRadScaleRad="12808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5B38766-94E4-4C86-80B8-C075539083B1}" type="pres">
      <dgm:prSet presAssocID="{7A724635-FE31-411F-819D-C39F6BC543D3}" presName="dummy" presStyleCnt="0"/>
      <dgm:spPr/>
    </dgm:pt>
    <dgm:pt modelId="{6C4837E9-02FC-49F7-AFAB-22B269EFED7E}" type="pres">
      <dgm:prSet presAssocID="{4082CB79-A07D-4ADE-96AD-0ED4A8002ED3}" presName="sibTrans" presStyleLbl="sibTrans2D1" presStyleIdx="1" presStyleCnt="4" custScaleX="109634"/>
      <dgm:spPr/>
      <dgm:t>
        <a:bodyPr/>
        <a:lstStyle/>
        <a:p>
          <a:endParaRPr lang="es-AR"/>
        </a:p>
      </dgm:t>
    </dgm:pt>
    <dgm:pt modelId="{C9076974-7CE9-4074-9DB6-3A0185AA2249}" type="pres">
      <dgm:prSet presAssocID="{596C0C87-B04D-4E71-8B44-4E3AB1BC1740}" presName="node" presStyleLbl="node1" presStyleIdx="2" presStyleCnt="4" custScaleX="150795" custScaleY="141824" custRadScaleRad="10556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9CDA6A6-72B5-4C87-B2CD-4C76F7C95A76}" type="pres">
      <dgm:prSet presAssocID="{596C0C87-B04D-4E71-8B44-4E3AB1BC1740}" presName="dummy" presStyleCnt="0"/>
      <dgm:spPr/>
    </dgm:pt>
    <dgm:pt modelId="{637AB820-4E65-43F0-B873-04E6C4D055E1}" type="pres">
      <dgm:prSet presAssocID="{915A8210-09D9-4DF8-9EC3-EA379DD0AF2F}" presName="sibTrans" presStyleLbl="sibTrans2D1" presStyleIdx="2" presStyleCnt="4" custScaleX="118590" custLinFactNeighborX="9811"/>
      <dgm:spPr/>
      <dgm:t>
        <a:bodyPr/>
        <a:lstStyle/>
        <a:p>
          <a:endParaRPr lang="es-AR"/>
        </a:p>
      </dgm:t>
    </dgm:pt>
    <dgm:pt modelId="{4907FF2C-BAF0-4916-8F86-F4ABAD3156EE}" type="pres">
      <dgm:prSet presAssocID="{C273887A-B70C-442F-8F7D-7A739CFAB45C}" presName="node" presStyleLbl="node1" presStyleIdx="3" presStyleCnt="4" custScaleX="150795" custScaleY="141824" custRadScaleRad="13744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2896A28-9E0B-459D-A338-6A4A66631162}" type="pres">
      <dgm:prSet presAssocID="{C273887A-B70C-442F-8F7D-7A739CFAB45C}" presName="dummy" presStyleCnt="0"/>
      <dgm:spPr/>
    </dgm:pt>
    <dgm:pt modelId="{16C08E03-FDC7-4D9D-A7D6-E870174E13DB}" type="pres">
      <dgm:prSet presAssocID="{FE6DF522-D86C-4B5A-A968-60B22B57E995}" presName="sibTrans" presStyleLbl="sibTrans2D1" presStyleIdx="3" presStyleCnt="4" custScaleX="123161" custLinFactNeighborX="14437"/>
      <dgm:spPr/>
      <dgm:t>
        <a:bodyPr/>
        <a:lstStyle/>
        <a:p>
          <a:endParaRPr lang="es-AR"/>
        </a:p>
      </dgm:t>
    </dgm:pt>
  </dgm:ptLst>
  <dgm:cxnLst>
    <dgm:cxn modelId="{582A4044-27BA-437B-B170-B67A7CB90595}" type="presOf" srcId="{C273887A-B70C-442F-8F7D-7A739CFAB45C}" destId="{4907FF2C-BAF0-4916-8F86-F4ABAD3156EE}" srcOrd="0" destOrd="0" presId="urn:microsoft.com/office/officeart/2005/8/layout/radial6"/>
    <dgm:cxn modelId="{28072061-C984-4DD7-B308-A757CA78C56F}" srcId="{FAD68FF7-A388-4C33-B477-CA125841600F}" destId="{765FFBB6-7E82-4504-AD84-BDCB6018E0D9}" srcOrd="0" destOrd="0" parTransId="{24383E81-3CC4-475A-99CE-2A414720B555}" sibTransId="{AE618113-7BC8-47B4-BDE9-F54F38AFF587}"/>
    <dgm:cxn modelId="{9C3406FA-38D0-44BA-824E-6FC91843077F}" type="presOf" srcId="{F6D36BE2-1916-4C04-886A-15C33F295808}" destId="{1EDB81BC-0C65-45E6-95D9-93AC3E60CEE2}" srcOrd="0" destOrd="0" presId="urn:microsoft.com/office/officeart/2005/8/layout/radial6"/>
    <dgm:cxn modelId="{B22C1911-D6F6-4004-BB6D-2492DFD6F4E7}" type="presOf" srcId="{915A8210-09D9-4DF8-9EC3-EA379DD0AF2F}" destId="{637AB820-4E65-43F0-B873-04E6C4D055E1}" srcOrd="0" destOrd="0" presId="urn:microsoft.com/office/officeart/2005/8/layout/radial6"/>
    <dgm:cxn modelId="{FBB13EBE-5CEF-4539-986A-75F19C7A6ED3}" type="presOf" srcId="{765FFBB6-7E82-4504-AD84-BDCB6018E0D9}" destId="{659A45D5-477F-4FA1-A8F4-32A445572EAA}" srcOrd="0" destOrd="0" presId="urn:microsoft.com/office/officeart/2005/8/layout/radial6"/>
    <dgm:cxn modelId="{3E9461B7-4577-4875-BF99-5E9F4D809428}" srcId="{765FFBB6-7E82-4504-AD84-BDCB6018E0D9}" destId="{7A724635-FE31-411F-819D-C39F6BC543D3}" srcOrd="1" destOrd="0" parTransId="{19F82230-D493-468C-9BBD-CEF20CBE606C}" sibTransId="{4082CB79-A07D-4ADE-96AD-0ED4A8002ED3}"/>
    <dgm:cxn modelId="{639E8BEA-4110-438F-9612-144DCADC5E9B}" srcId="{765FFBB6-7E82-4504-AD84-BDCB6018E0D9}" destId="{596C0C87-B04D-4E71-8B44-4E3AB1BC1740}" srcOrd="2" destOrd="0" parTransId="{E77735B7-AD6A-4C67-9AF1-5F62C85C38ED}" sibTransId="{915A8210-09D9-4DF8-9EC3-EA379DD0AF2F}"/>
    <dgm:cxn modelId="{A5B72C65-85E5-4E1E-8B9D-DC766F5D8FFA}" type="presOf" srcId="{4082CB79-A07D-4ADE-96AD-0ED4A8002ED3}" destId="{6C4837E9-02FC-49F7-AFAB-22B269EFED7E}" srcOrd="0" destOrd="0" presId="urn:microsoft.com/office/officeart/2005/8/layout/radial6"/>
    <dgm:cxn modelId="{2E6A7C2B-E9AE-47C1-9CD5-FC52DD23D9D3}" srcId="{765FFBB6-7E82-4504-AD84-BDCB6018E0D9}" destId="{C273887A-B70C-442F-8F7D-7A739CFAB45C}" srcOrd="3" destOrd="0" parTransId="{AE248819-8E73-4B37-B87D-281878E23578}" sibTransId="{FE6DF522-D86C-4B5A-A968-60B22B57E995}"/>
    <dgm:cxn modelId="{36F5BD86-A7AD-4072-BDCE-2AFE4F349E28}" srcId="{765FFBB6-7E82-4504-AD84-BDCB6018E0D9}" destId="{F6D36BE2-1916-4C04-886A-15C33F295808}" srcOrd="0" destOrd="0" parTransId="{EBCA9DA8-14D3-4C08-BD37-E47F1437F4D9}" sibTransId="{D68E9EB7-BA60-44E4-820E-104526F837ED}"/>
    <dgm:cxn modelId="{367E0EEC-25AF-4B24-B867-399E7C9B5FF6}" type="presOf" srcId="{FAD68FF7-A388-4C33-B477-CA125841600F}" destId="{90185797-86DD-4525-ADBC-FF80D28BAA89}" srcOrd="0" destOrd="0" presId="urn:microsoft.com/office/officeart/2005/8/layout/radial6"/>
    <dgm:cxn modelId="{3914655A-E24B-4095-9533-BE7452B9F04A}" type="presOf" srcId="{D68E9EB7-BA60-44E4-820E-104526F837ED}" destId="{346DDDE5-2A91-44ED-A819-63D9A65CAF44}" srcOrd="0" destOrd="0" presId="urn:microsoft.com/office/officeart/2005/8/layout/radial6"/>
    <dgm:cxn modelId="{C16C66C9-B1C4-483E-A993-356FBE4CE30C}" type="presOf" srcId="{596C0C87-B04D-4E71-8B44-4E3AB1BC1740}" destId="{C9076974-7CE9-4074-9DB6-3A0185AA2249}" srcOrd="0" destOrd="0" presId="urn:microsoft.com/office/officeart/2005/8/layout/radial6"/>
    <dgm:cxn modelId="{D38AEF18-F673-40A6-82B9-5DD22043B67D}" type="presOf" srcId="{FE6DF522-D86C-4B5A-A968-60B22B57E995}" destId="{16C08E03-FDC7-4D9D-A7D6-E870174E13DB}" srcOrd="0" destOrd="0" presId="urn:microsoft.com/office/officeart/2005/8/layout/radial6"/>
    <dgm:cxn modelId="{4221363A-B36D-403F-8EA9-07942DB55509}" type="presOf" srcId="{7A724635-FE31-411F-819D-C39F6BC543D3}" destId="{C3246794-971D-4EF8-B983-4F15E10833E3}" srcOrd="0" destOrd="0" presId="urn:microsoft.com/office/officeart/2005/8/layout/radial6"/>
    <dgm:cxn modelId="{587C54F0-C922-4004-9CC0-50C98314C2FA}" type="presParOf" srcId="{90185797-86DD-4525-ADBC-FF80D28BAA89}" destId="{659A45D5-477F-4FA1-A8F4-32A445572EAA}" srcOrd="0" destOrd="0" presId="urn:microsoft.com/office/officeart/2005/8/layout/radial6"/>
    <dgm:cxn modelId="{7BBB5456-BF38-466B-B11C-D534A2BD6265}" type="presParOf" srcId="{90185797-86DD-4525-ADBC-FF80D28BAA89}" destId="{1EDB81BC-0C65-45E6-95D9-93AC3E60CEE2}" srcOrd="1" destOrd="0" presId="urn:microsoft.com/office/officeart/2005/8/layout/radial6"/>
    <dgm:cxn modelId="{DBBC45E6-3F14-416F-B87B-D3AC02B7A187}" type="presParOf" srcId="{90185797-86DD-4525-ADBC-FF80D28BAA89}" destId="{3185C810-BE18-474B-B36F-E26E3572F8D7}" srcOrd="2" destOrd="0" presId="urn:microsoft.com/office/officeart/2005/8/layout/radial6"/>
    <dgm:cxn modelId="{67F74FEA-61A6-4582-875A-CEB51B1DD8C3}" type="presParOf" srcId="{90185797-86DD-4525-ADBC-FF80D28BAA89}" destId="{346DDDE5-2A91-44ED-A819-63D9A65CAF44}" srcOrd="3" destOrd="0" presId="urn:microsoft.com/office/officeart/2005/8/layout/radial6"/>
    <dgm:cxn modelId="{23E48FC7-A557-4166-9E54-333B475CFD4F}" type="presParOf" srcId="{90185797-86DD-4525-ADBC-FF80D28BAA89}" destId="{C3246794-971D-4EF8-B983-4F15E10833E3}" srcOrd="4" destOrd="0" presId="urn:microsoft.com/office/officeart/2005/8/layout/radial6"/>
    <dgm:cxn modelId="{053D1E83-0D9E-4C66-A355-0CFE4918B8EA}" type="presParOf" srcId="{90185797-86DD-4525-ADBC-FF80D28BAA89}" destId="{85B38766-94E4-4C86-80B8-C075539083B1}" srcOrd="5" destOrd="0" presId="urn:microsoft.com/office/officeart/2005/8/layout/radial6"/>
    <dgm:cxn modelId="{11F62ACD-6700-48A0-8437-B85348512AB5}" type="presParOf" srcId="{90185797-86DD-4525-ADBC-FF80D28BAA89}" destId="{6C4837E9-02FC-49F7-AFAB-22B269EFED7E}" srcOrd="6" destOrd="0" presId="urn:microsoft.com/office/officeart/2005/8/layout/radial6"/>
    <dgm:cxn modelId="{7E5419C4-F15C-4B8D-B269-F56B75AC43AC}" type="presParOf" srcId="{90185797-86DD-4525-ADBC-FF80D28BAA89}" destId="{C9076974-7CE9-4074-9DB6-3A0185AA2249}" srcOrd="7" destOrd="0" presId="urn:microsoft.com/office/officeart/2005/8/layout/radial6"/>
    <dgm:cxn modelId="{8C398FCD-B8F6-48B2-9F77-2D7BA6623073}" type="presParOf" srcId="{90185797-86DD-4525-ADBC-FF80D28BAA89}" destId="{39CDA6A6-72B5-4C87-B2CD-4C76F7C95A76}" srcOrd="8" destOrd="0" presId="urn:microsoft.com/office/officeart/2005/8/layout/radial6"/>
    <dgm:cxn modelId="{EC4E5008-7C9D-4595-A780-C4293E62CDCA}" type="presParOf" srcId="{90185797-86DD-4525-ADBC-FF80D28BAA89}" destId="{637AB820-4E65-43F0-B873-04E6C4D055E1}" srcOrd="9" destOrd="0" presId="urn:microsoft.com/office/officeart/2005/8/layout/radial6"/>
    <dgm:cxn modelId="{5E00C538-A13C-4C98-919C-BF185FFA72D5}" type="presParOf" srcId="{90185797-86DD-4525-ADBC-FF80D28BAA89}" destId="{4907FF2C-BAF0-4916-8F86-F4ABAD3156EE}" srcOrd="10" destOrd="0" presId="urn:microsoft.com/office/officeart/2005/8/layout/radial6"/>
    <dgm:cxn modelId="{1B2478F6-231E-4954-9529-C6207D96E3F0}" type="presParOf" srcId="{90185797-86DD-4525-ADBC-FF80D28BAA89}" destId="{72896A28-9E0B-459D-A338-6A4A66631162}" srcOrd="11" destOrd="0" presId="urn:microsoft.com/office/officeart/2005/8/layout/radial6"/>
    <dgm:cxn modelId="{51904E46-B5EC-4571-8D16-B79D6B97E847}" type="presParOf" srcId="{90185797-86DD-4525-ADBC-FF80D28BAA89}" destId="{16C08E03-FDC7-4D9D-A7D6-E870174E13D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69B81C-8787-44DC-AE37-B0D5B2C6382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5523243-46CF-4CAF-A22B-458719989846}">
      <dgm:prSet phldrT="[Texto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/>
            <a:t>PLAN ESTRATÉGICO</a:t>
          </a:r>
        </a:p>
      </dgm:t>
    </dgm:pt>
    <dgm:pt modelId="{8AEDA352-3149-4FAC-9FDA-B19F1F725E22}" type="parTrans" cxnId="{2B5D7D5F-A041-4B84-A3EF-A17BC25FD5B3}">
      <dgm:prSet/>
      <dgm:spPr/>
      <dgm:t>
        <a:bodyPr/>
        <a:lstStyle/>
        <a:p>
          <a:endParaRPr lang="es-ES"/>
        </a:p>
      </dgm:t>
    </dgm:pt>
    <dgm:pt modelId="{1F40E435-0F7D-44E2-96B6-9E91CC7C9F73}" type="sibTrans" cxnId="{2B5D7D5F-A041-4B84-A3EF-A17BC25FD5B3}">
      <dgm:prSet/>
      <dgm:spPr/>
      <dgm:t>
        <a:bodyPr/>
        <a:lstStyle/>
        <a:p>
          <a:endParaRPr lang="es-ES"/>
        </a:p>
      </dgm:t>
    </dgm:pt>
    <dgm:pt modelId="{30AA865A-8E14-4487-9D2D-56F0E6CD45F3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¿Qué datos necesitamos?</a:t>
          </a:r>
          <a:endParaRPr lang="es-ES" dirty="0">
            <a:solidFill>
              <a:schemeClr val="tx1"/>
            </a:solidFill>
          </a:endParaRPr>
        </a:p>
      </dgm:t>
    </dgm:pt>
    <dgm:pt modelId="{7C41D733-832A-4C9F-A93E-118C10C92330}" type="parTrans" cxnId="{7E083176-27FE-47BC-9561-76FF7C5B8DFE}">
      <dgm:prSet/>
      <dgm:spPr/>
      <dgm:t>
        <a:bodyPr/>
        <a:lstStyle/>
        <a:p>
          <a:endParaRPr lang="es-ES"/>
        </a:p>
      </dgm:t>
    </dgm:pt>
    <dgm:pt modelId="{F24FA835-2D52-4A13-827B-608CAE378ECE}" type="sibTrans" cxnId="{7E083176-27FE-47BC-9561-76FF7C5B8DFE}">
      <dgm:prSet/>
      <dgm:spPr/>
      <dgm:t>
        <a:bodyPr/>
        <a:lstStyle/>
        <a:p>
          <a:endParaRPr lang="es-ES"/>
        </a:p>
      </dgm:t>
    </dgm:pt>
    <dgm:pt modelId="{F43FDBFA-BE64-45F5-B897-606A5063A911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/>
            <a:t>PLAN DE MARKETING</a:t>
          </a:r>
          <a:endParaRPr lang="es-ES" dirty="0"/>
        </a:p>
      </dgm:t>
    </dgm:pt>
    <dgm:pt modelId="{01D0B1D7-9522-43DA-91AD-98948AACB093}" type="parTrans" cxnId="{BA4A4370-59B6-4A48-98F8-1917A3FCC61E}">
      <dgm:prSet/>
      <dgm:spPr/>
      <dgm:t>
        <a:bodyPr/>
        <a:lstStyle/>
        <a:p>
          <a:endParaRPr lang="es-ES"/>
        </a:p>
      </dgm:t>
    </dgm:pt>
    <dgm:pt modelId="{7E2EF306-2F90-4780-AF71-D7214328D72A}" type="sibTrans" cxnId="{BA4A4370-59B6-4A48-98F8-1917A3FCC61E}">
      <dgm:prSet/>
      <dgm:spPr/>
      <dgm:t>
        <a:bodyPr/>
        <a:lstStyle/>
        <a:p>
          <a:endParaRPr lang="es-ES"/>
        </a:p>
      </dgm:t>
    </dgm:pt>
    <dgm:pt modelId="{CE9C1D2C-2DAD-40D1-9C0B-DD69BDCB3535}">
      <dgm:prSet phldrT="[Texto]"/>
      <dgm:spPr/>
      <dgm:t>
        <a:bodyPr/>
        <a:lstStyle/>
        <a:p>
          <a:r>
            <a:rPr lang="es-ES" dirty="0" smtClean="0"/>
            <a:t>¿Qué decisiones tomaremos? </a:t>
          </a:r>
          <a:endParaRPr lang="es-ES" dirty="0"/>
        </a:p>
      </dgm:t>
    </dgm:pt>
    <dgm:pt modelId="{A741BC0C-D905-4771-874D-EC931C2226E6}" type="parTrans" cxnId="{3C08AFA6-4D79-443B-B901-B9865700DF32}">
      <dgm:prSet/>
      <dgm:spPr/>
      <dgm:t>
        <a:bodyPr/>
        <a:lstStyle/>
        <a:p>
          <a:endParaRPr lang="es-ES"/>
        </a:p>
      </dgm:t>
    </dgm:pt>
    <dgm:pt modelId="{6E65767F-7752-49F1-85ED-BEE77E1EF015}" type="sibTrans" cxnId="{3C08AFA6-4D79-443B-B901-B9865700DF32}">
      <dgm:prSet/>
      <dgm:spPr/>
      <dgm:t>
        <a:bodyPr/>
        <a:lstStyle/>
        <a:p>
          <a:endParaRPr lang="es-ES"/>
        </a:p>
      </dgm:t>
    </dgm:pt>
    <dgm:pt modelId="{1DE232B5-D6A8-4395-A623-63684F9F88EF}">
      <dgm:prSet phldrT="[Texto]"/>
      <dgm:spPr/>
      <dgm:t>
        <a:bodyPr/>
        <a:lstStyle/>
        <a:p>
          <a:r>
            <a:rPr lang="es-ES" dirty="0" smtClean="0"/>
            <a:t>¿Qué acciones realizaremos?</a:t>
          </a:r>
          <a:endParaRPr lang="es-ES" dirty="0"/>
        </a:p>
      </dgm:t>
    </dgm:pt>
    <dgm:pt modelId="{9138B870-F5AB-46C2-8A6E-4618D996C8C3}" type="parTrans" cxnId="{B39143A3-1F0B-47FA-B20D-A06DAC1042DE}">
      <dgm:prSet/>
      <dgm:spPr/>
      <dgm:t>
        <a:bodyPr/>
        <a:lstStyle/>
        <a:p>
          <a:endParaRPr lang="es-ES"/>
        </a:p>
      </dgm:t>
    </dgm:pt>
    <dgm:pt modelId="{2465121B-3E74-4FA2-AEFE-313FA0269630}" type="sibTrans" cxnId="{B39143A3-1F0B-47FA-B20D-A06DAC1042DE}">
      <dgm:prSet/>
      <dgm:spPr/>
      <dgm:t>
        <a:bodyPr/>
        <a:lstStyle/>
        <a:p>
          <a:endParaRPr lang="es-ES"/>
        </a:p>
      </dgm:t>
    </dgm:pt>
    <dgm:pt modelId="{1437FFEA-7AC3-47B7-9B1C-58E59C874F32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¿Qué decisión estratégica tomaremos?</a:t>
          </a:r>
          <a:endParaRPr lang="es-ES" dirty="0">
            <a:solidFill>
              <a:schemeClr val="tx1"/>
            </a:solidFill>
          </a:endParaRPr>
        </a:p>
      </dgm:t>
    </dgm:pt>
    <dgm:pt modelId="{E4C9F723-F3CC-4B77-A834-6A036E52F914}" type="parTrans" cxnId="{29CD60E1-CEE5-4065-B583-41BE04171FC1}">
      <dgm:prSet/>
      <dgm:spPr/>
      <dgm:t>
        <a:bodyPr/>
        <a:lstStyle/>
        <a:p>
          <a:endParaRPr lang="es-ES"/>
        </a:p>
      </dgm:t>
    </dgm:pt>
    <dgm:pt modelId="{7C8D14A3-6C92-4963-B167-EDF1E9B19DE9}" type="sibTrans" cxnId="{29CD60E1-CEE5-4065-B583-41BE04171FC1}">
      <dgm:prSet/>
      <dgm:spPr/>
      <dgm:t>
        <a:bodyPr/>
        <a:lstStyle/>
        <a:p>
          <a:endParaRPr lang="es-ES"/>
        </a:p>
      </dgm:t>
    </dgm:pt>
    <dgm:pt modelId="{8EBF4ED9-78EC-4586-BEDF-2357E4B8BFA6}">
      <dgm:prSet phldrT="[Texto]"/>
      <dgm:spPr/>
      <dgm:t>
        <a:bodyPr/>
        <a:lstStyle/>
        <a:p>
          <a:r>
            <a:rPr lang="es-ES" dirty="0" smtClean="0"/>
            <a:t>¿Cuál es la estrategia?</a:t>
          </a:r>
          <a:endParaRPr lang="es-ES" dirty="0"/>
        </a:p>
      </dgm:t>
    </dgm:pt>
    <dgm:pt modelId="{1A00E356-5351-469C-8DCC-FCC4713C5862}" type="parTrans" cxnId="{C8B5B4DF-1DC5-4E6C-8033-B467F7C03442}">
      <dgm:prSet/>
      <dgm:spPr/>
      <dgm:t>
        <a:bodyPr/>
        <a:lstStyle/>
        <a:p>
          <a:endParaRPr lang="es-ES"/>
        </a:p>
      </dgm:t>
    </dgm:pt>
    <dgm:pt modelId="{5E042626-33ED-4EE1-9308-72C2C1D26549}" type="sibTrans" cxnId="{C8B5B4DF-1DC5-4E6C-8033-B467F7C03442}">
      <dgm:prSet/>
      <dgm:spPr/>
      <dgm:t>
        <a:bodyPr/>
        <a:lstStyle/>
        <a:p>
          <a:endParaRPr lang="es-ES"/>
        </a:p>
      </dgm:t>
    </dgm:pt>
    <dgm:pt modelId="{7F07E56F-2F00-4E30-A16A-50B65983F25E}">
      <dgm:prSet phldrT="[Texto]"/>
      <dgm:spPr/>
      <dgm:t>
        <a:bodyPr/>
        <a:lstStyle/>
        <a:p>
          <a:r>
            <a:rPr lang="es-ES" dirty="0" smtClean="0"/>
            <a:t>¿Está vigente o no?</a:t>
          </a:r>
          <a:endParaRPr lang="es-ES" dirty="0"/>
        </a:p>
      </dgm:t>
    </dgm:pt>
    <dgm:pt modelId="{99F91BB6-DA11-4904-990F-6F64398603AB}" type="parTrans" cxnId="{748B61BF-2158-4BE8-81A3-EB98399A6514}">
      <dgm:prSet/>
      <dgm:spPr/>
      <dgm:t>
        <a:bodyPr/>
        <a:lstStyle/>
        <a:p>
          <a:endParaRPr lang="es-ES"/>
        </a:p>
      </dgm:t>
    </dgm:pt>
    <dgm:pt modelId="{5291F470-E94F-4EC9-B1FB-7CBAF3DF0E6F}" type="sibTrans" cxnId="{748B61BF-2158-4BE8-81A3-EB98399A6514}">
      <dgm:prSet/>
      <dgm:spPr/>
      <dgm:t>
        <a:bodyPr/>
        <a:lstStyle/>
        <a:p>
          <a:endParaRPr lang="es-ES"/>
        </a:p>
      </dgm:t>
    </dgm:pt>
    <dgm:pt modelId="{6B62BB33-9F20-472D-8A0A-810BD58AA6A6}">
      <dgm:prSet phldrT="[Texto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dirty="0" smtClean="0">
              <a:solidFill>
                <a:schemeClr val="tx1"/>
              </a:solidFill>
            </a:rPr>
            <a:t>¿Cuáles son los objetivos?</a:t>
          </a:r>
          <a:endParaRPr lang="es-ES" dirty="0">
            <a:solidFill>
              <a:schemeClr val="tx1"/>
            </a:solidFill>
          </a:endParaRPr>
        </a:p>
      </dgm:t>
    </dgm:pt>
    <dgm:pt modelId="{D992CDD1-A526-496D-8C7D-A576A719CE2B}" type="parTrans" cxnId="{E4CA4D4E-1846-4B02-AA0F-1BE6A6B9A685}">
      <dgm:prSet/>
      <dgm:spPr/>
    </dgm:pt>
    <dgm:pt modelId="{38F62533-2A69-4D08-BB6A-45B1A490505A}" type="sibTrans" cxnId="{E4CA4D4E-1846-4B02-AA0F-1BE6A6B9A685}">
      <dgm:prSet/>
      <dgm:spPr/>
    </dgm:pt>
    <dgm:pt modelId="{FCC85E21-C2F0-41B5-A575-0B2A3397300F}">
      <dgm:prSet phldrT="[Texto]"/>
      <dgm:spPr/>
      <dgm:t>
        <a:bodyPr/>
        <a:lstStyle/>
        <a:p>
          <a:endParaRPr lang="es-ES" dirty="0"/>
        </a:p>
      </dgm:t>
    </dgm:pt>
    <dgm:pt modelId="{9B6170CA-AADE-4F26-9BFC-ACF6DD3DB0E6}" type="parTrans" cxnId="{CB67437F-461A-4FC3-9407-1CDEB275DDC6}">
      <dgm:prSet/>
      <dgm:spPr/>
    </dgm:pt>
    <dgm:pt modelId="{799EFED8-EEC3-4846-8530-DEAC117DC3EC}" type="sibTrans" cxnId="{CB67437F-461A-4FC3-9407-1CDEB275DDC6}">
      <dgm:prSet/>
      <dgm:spPr/>
    </dgm:pt>
    <dgm:pt modelId="{0B13CD05-2B23-431C-901F-FD3F18197C1C}" type="pres">
      <dgm:prSet presAssocID="{F769B81C-8787-44DC-AE37-B0D5B2C6382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1089851-A732-437E-B091-2F8B1A45167C}" type="pres">
      <dgm:prSet presAssocID="{C5523243-46CF-4CAF-A22B-458719989846}" presName="linNode" presStyleCnt="0"/>
      <dgm:spPr/>
    </dgm:pt>
    <dgm:pt modelId="{0D5DF99F-8A46-493F-AC60-D8D4178CB74F}" type="pres">
      <dgm:prSet presAssocID="{C5523243-46CF-4CAF-A22B-458719989846}" presName="parentShp" presStyleLbl="node1" presStyleIdx="0" presStyleCnt="2" custLinFactNeighborY="36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E717C4-9D86-475E-B997-EC6F323D0E70}" type="pres">
      <dgm:prSet presAssocID="{C5523243-46CF-4CAF-A22B-45871998984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33F772-9A5A-45DB-8E4B-A7BB2ED2F9E5}" type="pres">
      <dgm:prSet presAssocID="{1F40E435-0F7D-44E2-96B6-9E91CC7C9F73}" presName="spacing" presStyleCnt="0"/>
      <dgm:spPr/>
    </dgm:pt>
    <dgm:pt modelId="{21EF21DA-4B76-49E9-B926-734D2482D869}" type="pres">
      <dgm:prSet presAssocID="{F43FDBFA-BE64-45F5-B897-606A5063A911}" presName="linNode" presStyleCnt="0"/>
      <dgm:spPr/>
    </dgm:pt>
    <dgm:pt modelId="{42DD231E-9979-416F-8B1F-1EBBE1F74F76}" type="pres">
      <dgm:prSet presAssocID="{F43FDBFA-BE64-45F5-B897-606A5063A911}" presName="parentShp" presStyleLbl="node1" presStyleIdx="1" presStyleCnt="2" custLinFactNeighborY="-41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78E084-CE24-48BA-AE04-5605C82CFB50}" type="pres">
      <dgm:prSet presAssocID="{F43FDBFA-BE64-45F5-B897-606A5063A91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C7D8C82-4C55-46BB-8E75-7C14082AC645}" type="presOf" srcId="{F769B81C-8787-44DC-AE37-B0D5B2C63828}" destId="{0B13CD05-2B23-431C-901F-FD3F18197C1C}" srcOrd="0" destOrd="0" presId="urn:microsoft.com/office/officeart/2005/8/layout/vList6"/>
    <dgm:cxn modelId="{1E4E0976-18E5-47C8-920C-6CF020404A5C}" type="presOf" srcId="{1437FFEA-7AC3-47B7-9B1C-58E59C874F32}" destId="{2EE717C4-9D86-475E-B997-EC6F323D0E70}" srcOrd="0" destOrd="2" presId="urn:microsoft.com/office/officeart/2005/8/layout/vList6"/>
    <dgm:cxn modelId="{E4CA4D4E-1846-4B02-AA0F-1BE6A6B9A685}" srcId="{C5523243-46CF-4CAF-A22B-458719989846}" destId="{6B62BB33-9F20-472D-8A0A-810BD58AA6A6}" srcOrd="0" destOrd="0" parTransId="{D992CDD1-A526-496D-8C7D-A576A719CE2B}" sibTransId="{38F62533-2A69-4D08-BB6A-45B1A490505A}"/>
    <dgm:cxn modelId="{644F0013-36DB-482E-86C8-8F7EE85E8D1E}" type="presOf" srcId="{1DE232B5-D6A8-4395-A623-63684F9F88EF}" destId="{D578E084-CE24-48BA-AE04-5605C82CFB50}" srcOrd="0" destOrd="4" presId="urn:microsoft.com/office/officeart/2005/8/layout/vList6"/>
    <dgm:cxn modelId="{3EF002BC-3462-4A7C-B389-D72E9898EC60}" type="presOf" srcId="{8EBF4ED9-78EC-4586-BEDF-2357E4B8BFA6}" destId="{D578E084-CE24-48BA-AE04-5605C82CFB50}" srcOrd="0" destOrd="1" presId="urn:microsoft.com/office/officeart/2005/8/layout/vList6"/>
    <dgm:cxn modelId="{0DE940EF-2AE0-418D-BAD7-13C98ECFBAE3}" type="presOf" srcId="{F43FDBFA-BE64-45F5-B897-606A5063A911}" destId="{42DD231E-9979-416F-8B1F-1EBBE1F74F76}" srcOrd="0" destOrd="0" presId="urn:microsoft.com/office/officeart/2005/8/layout/vList6"/>
    <dgm:cxn modelId="{B18A23CD-48A3-4BC8-A581-D3080053B1AF}" type="presOf" srcId="{30AA865A-8E14-4487-9D2D-56F0E6CD45F3}" destId="{2EE717C4-9D86-475E-B997-EC6F323D0E70}" srcOrd="0" destOrd="1" presId="urn:microsoft.com/office/officeart/2005/8/layout/vList6"/>
    <dgm:cxn modelId="{2B5D7D5F-A041-4B84-A3EF-A17BC25FD5B3}" srcId="{F769B81C-8787-44DC-AE37-B0D5B2C63828}" destId="{C5523243-46CF-4CAF-A22B-458719989846}" srcOrd="0" destOrd="0" parTransId="{8AEDA352-3149-4FAC-9FDA-B19F1F725E22}" sibTransId="{1F40E435-0F7D-44E2-96B6-9E91CC7C9F73}"/>
    <dgm:cxn modelId="{81E040CD-40C6-42E9-B569-49D703C28FA6}" type="presOf" srcId="{6B62BB33-9F20-472D-8A0A-810BD58AA6A6}" destId="{2EE717C4-9D86-475E-B997-EC6F323D0E70}" srcOrd="0" destOrd="0" presId="urn:microsoft.com/office/officeart/2005/8/layout/vList6"/>
    <dgm:cxn modelId="{3EB1D831-754B-4CD7-999D-731C094CA7A4}" type="presOf" srcId="{7F07E56F-2F00-4E30-A16A-50B65983F25E}" destId="{D578E084-CE24-48BA-AE04-5605C82CFB50}" srcOrd="0" destOrd="2" presId="urn:microsoft.com/office/officeart/2005/8/layout/vList6"/>
    <dgm:cxn modelId="{115A357B-5D45-4475-9685-22DAB1F492F9}" type="presOf" srcId="{CE9C1D2C-2DAD-40D1-9C0B-DD69BDCB3535}" destId="{D578E084-CE24-48BA-AE04-5605C82CFB50}" srcOrd="0" destOrd="3" presId="urn:microsoft.com/office/officeart/2005/8/layout/vList6"/>
    <dgm:cxn modelId="{748B61BF-2158-4BE8-81A3-EB98399A6514}" srcId="{F43FDBFA-BE64-45F5-B897-606A5063A911}" destId="{7F07E56F-2F00-4E30-A16A-50B65983F25E}" srcOrd="2" destOrd="0" parTransId="{99F91BB6-DA11-4904-990F-6F64398603AB}" sibTransId="{5291F470-E94F-4EC9-B1FB-7CBAF3DF0E6F}"/>
    <dgm:cxn modelId="{D6DC2520-AF23-4DD4-88D2-71F40FF3D2A4}" type="presOf" srcId="{FCC85E21-C2F0-41B5-A575-0B2A3397300F}" destId="{D578E084-CE24-48BA-AE04-5605C82CFB50}" srcOrd="0" destOrd="0" presId="urn:microsoft.com/office/officeart/2005/8/layout/vList6"/>
    <dgm:cxn modelId="{7E083176-27FE-47BC-9561-76FF7C5B8DFE}" srcId="{C5523243-46CF-4CAF-A22B-458719989846}" destId="{30AA865A-8E14-4487-9D2D-56F0E6CD45F3}" srcOrd="1" destOrd="0" parTransId="{7C41D733-832A-4C9F-A93E-118C10C92330}" sibTransId="{F24FA835-2D52-4A13-827B-608CAE378ECE}"/>
    <dgm:cxn modelId="{3C08AFA6-4D79-443B-B901-B9865700DF32}" srcId="{F43FDBFA-BE64-45F5-B897-606A5063A911}" destId="{CE9C1D2C-2DAD-40D1-9C0B-DD69BDCB3535}" srcOrd="3" destOrd="0" parTransId="{A741BC0C-D905-4771-874D-EC931C2226E6}" sibTransId="{6E65767F-7752-49F1-85ED-BEE77E1EF015}"/>
    <dgm:cxn modelId="{29CD60E1-CEE5-4065-B583-41BE04171FC1}" srcId="{C5523243-46CF-4CAF-A22B-458719989846}" destId="{1437FFEA-7AC3-47B7-9B1C-58E59C874F32}" srcOrd="2" destOrd="0" parTransId="{E4C9F723-F3CC-4B77-A834-6A036E52F914}" sibTransId="{7C8D14A3-6C92-4963-B167-EDF1E9B19DE9}"/>
    <dgm:cxn modelId="{B39143A3-1F0B-47FA-B20D-A06DAC1042DE}" srcId="{F43FDBFA-BE64-45F5-B897-606A5063A911}" destId="{1DE232B5-D6A8-4395-A623-63684F9F88EF}" srcOrd="4" destOrd="0" parTransId="{9138B870-F5AB-46C2-8A6E-4618D996C8C3}" sibTransId="{2465121B-3E74-4FA2-AEFE-313FA0269630}"/>
    <dgm:cxn modelId="{B0178BB7-CD18-4703-AD36-AE62B7445A32}" type="presOf" srcId="{C5523243-46CF-4CAF-A22B-458719989846}" destId="{0D5DF99F-8A46-493F-AC60-D8D4178CB74F}" srcOrd="0" destOrd="0" presId="urn:microsoft.com/office/officeart/2005/8/layout/vList6"/>
    <dgm:cxn modelId="{C8B5B4DF-1DC5-4E6C-8033-B467F7C03442}" srcId="{F43FDBFA-BE64-45F5-B897-606A5063A911}" destId="{8EBF4ED9-78EC-4586-BEDF-2357E4B8BFA6}" srcOrd="1" destOrd="0" parTransId="{1A00E356-5351-469C-8DCC-FCC4713C5862}" sibTransId="{5E042626-33ED-4EE1-9308-72C2C1D26549}"/>
    <dgm:cxn modelId="{CB67437F-461A-4FC3-9407-1CDEB275DDC6}" srcId="{F43FDBFA-BE64-45F5-B897-606A5063A911}" destId="{FCC85E21-C2F0-41B5-A575-0B2A3397300F}" srcOrd="0" destOrd="0" parTransId="{9B6170CA-AADE-4F26-9BFC-ACF6DD3DB0E6}" sibTransId="{799EFED8-EEC3-4846-8530-DEAC117DC3EC}"/>
    <dgm:cxn modelId="{BA4A4370-59B6-4A48-98F8-1917A3FCC61E}" srcId="{F769B81C-8787-44DC-AE37-B0D5B2C63828}" destId="{F43FDBFA-BE64-45F5-B897-606A5063A911}" srcOrd="1" destOrd="0" parTransId="{01D0B1D7-9522-43DA-91AD-98948AACB093}" sibTransId="{7E2EF306-2F90-4780-AF71-D7214328D72A}"/>
    <dgm:cxn modelId="{FEC9FFAA-21C9-4FC3-9326-A752D0F15606}" type="presParOf" srcId="{0B13CD05-2B23-431C-901F-FD3F18197C1C}" destId="{D1089851-A732-437E-B091-2F8B1A45167C}" srcOrd="0" destOrd="0" presId="urn:microsoft.com/office/officeart/2005/8/layout/vList6"/>
    <dgm:cxn modelId="{699777A0-7711-474E-8EE6-686A99A5C9E8}" type="presParOf" srcId="{D1089851-A732-437E-B091-2F8B1A45167C}" destId="{0D5DF99F-8A46-493F-AC60-D8D4178CB74F}" srcOrd="0" destOrd="0" presId="urn:microsoft.com/office/officeart/2005/8/layout/vList6"/>
    <dgm:cxn modelId="{5FB929C8-75F7-4422-BB7A-C2089FF561C1}" type="presParOf" srcId="{D1089851-A732-437E-B091-2F8B1A45167C}" destId="{2EE717C4-9D86-475E-B997-EC6F323D0E70}" srcOrd="1" destOrd="0" presId="urn:microsoft.com/office/officeart/2005/8/layout/vList6"/>
    <dgm:cxn modelId="{AA177A90-A248-45FD-93ED-A24A98057076}" type="presParOf" srcId="{0B13CD05-2B23-431C-901F-FD3F18197C1C}" destId="{F833F772-9A5A-45DB-8E4B-A7BB2ED2F9E5}" srcOrd="1" destOrd="0" presId="urn:microsoft.com/office/officeart/2005/8/layout/vList6"/>
    <dgm:cxn modelId="{225DEDF1-A6E6-4E70-81DE-A55A331ADDF8}" type="presParOf" srcId="{0B13CD05-2B23-431C-901F-FD3F18197C1C}" destId="{21EF21DA-4B76-49E9-B926-734D2482D869}" srcOrd="2" destOrd="0" presId="urn:microsoft.com/office/officeart/2005/8/layout/vList6"/>
    <dgm:cxn modelId="{464ACA9E-DBCE-4E5C-B1BC-6614E735CE4B}" type="presParOf" srcId="{21EF21DA-4B76-49E9-B926-734D2482D869}" destId="{42DD231E-9979-416F-8B1F-1EBBE1F74F76}" srcOrd="0" destOrd="0" presId="urn:microsoft.com/office/officeart/2005/8/layout/vList6"/>
    <dgm:cxn modelId="{4849D11B-FB9C-4E2D-980E-53D7639DF3A5}" type="presParOf" srcId="{21EF21DA-4B76-49E9-B926-734D2482D869}" destId="{D578E084-CE24-48BA-AE04-5605C82CFB5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8D7B22-003C-422E-8A2E-BD0D88A6BFBA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7FE80800-5338-4FF1-B53E-97B2A0169412}">
      <dgm:prSet phldrT="[Texto]" custT="1"/>
      <dgm:spPr>
        <a:solidFill>
          <a:srgbClr val="006600"/>
        </a:solidFill>
      </dgm:spPr>
      <dgm:t>
        <a:bodyPr/>
        <a:lstStyle/>
        <a:p>
          <a:r>
            <a:rPr lang="es-AR" sz="1200" b="1" dirty="0" smtClean="0"/>
            <a:t>Investigación</a:t>
          </a:r>
          <a:endParaRPr lang="es-AR" sz="1200" b="1" dirty="0"/>
        </a:p>
      </dgm:t>
    </dgm:pt>
    <dgm:pt modelId="{BF3B3E6E-81AB-4766-B06E-01DAAA096791}" type="parTrans" cxnId="{626E7D0A-7155-44FD-97D7-0BF8A4061129}">
      <dgm:prSet/>
      <dgm:spPr/>
      <dgm:t>
        <a:bodyPr/>
        <a:lstStyle/>
        <a:p>
          <a:endParaRPr lang="es-AR"/>
        </a:p>
      </dgm:t>
    </dgm:pt>
    <dgm:pt modelId="{4288F15B-FC25-4114-9718-90A4046423AC}" type="sibTrans" cxnId="{626E7D0A-7155-44FD-97D7-0BF8A4061129}">
      <dgm:prSet/>
      <dgm:spPr/>
      <dgm:t>
        <a:bodyPr/>
        <a:lstStyle/>
        <a:p>
          <a:endParaRPr lang="es-AR"/>
        </a:p>
      </dgm:t>
    </dgm:pt>
    <dgm:pt modelId="{68C12D74-067B-4474-A21B-B1FD555A2156}">
      <dgm:prSet phldrT="[Texto]" custT="1"/>
      <dgm:spPr>
        <a:solidFill>
          <a:srgbClr val="006600"/>
        </a:solidFill>
      </dgm:spPr>
      <dgm:t>
        <a:bodyPr/>
        <a:lstStyle/>
        <a:p>
          <a:r>
            <a:rPr lang="es-AR" sz="1200" b="1" dirty="0" smtClean="0"/>
            <a:t>Comunicación</a:t>
          </a:r>
          <a:endParaRPr lang="es-AR" sz="1200" b="1" dirty="0"/>
        </a:p>
      </dgm:t>
    </dgm:pt>
    <dgm:pt modelId="{F505AECF-F9BD-4FFC-8AE4-C2040887754C}" type="parTrans" cxnId="{D6C38324-625D-4AC3-99B4-B536C7FA3AEE}">
      <dgm:prSet/>
      <dgm:spPr/>
      <dgm:t>
        <a:bodyPr/>
        <a:lstStyle/>
        <a:p>
          <a:endParaRPr lang="es-AR"/>
        </a:p>
      </dgm:t>
    </dgm:pt>
    <dgm:pt modelId="{7BD58370-69EF-4414-A17F-2D5A8DB8D18E}" type="sibTrans" cxnId="{D6C38324-625D-4AC3-99B4-B536C7FA3AEE}">
      <dgm:prSet/>
      <dgm:spPr/>
      <dgm:t>
        <a:bodyPr/>
        <a:lstStyle/>
        <a:p>
          <a:endParaRPr lang="es-AR"/>
        </a:p>
      </dgm:t>
    </dgm:pt>
    <dgm:pt modelId="{40C26AB3-4DAD-42BC-8165-F7C9916AB7BF}">
      <dgm:prSet phldrT="[Texto]" custT="1"/>
      <dgm:spPr>
        <a:solidFill>
          <a:srgbClr val="006600"/>
        </a:solidFill>
      </dgm:spPr>
      <dgm:t>
        <a:bodyPr/>
        <a:lstStyle/>
        <a:p>
          <a:r>
            <a:rPr lang="es-AR" sz="1200" b="1" dirty="0" smtClean="0"/>
            <a:t>Producción</a:t>
          </a:r>
          <a:endParaRPr lang="es-AR" sz="1200" b="1" dirty="0"/>
        </a:p>
      </dgm:t>
    </dgm:pt>
    <dgm:pt modelId="{4C7DE7DF-3EB6-4965-A595-7BC7892C9C0C}" type="parTrans" cxnId="{E3999F3F-EB6D-4A41-9C9B-4CAAAD095E18}">
      <dgm:prSet/>
      <dgm:spPr/>
      <dgm:t>
        <a:bodyPr/>
        <a:lstStyle/>
        <a:p>
          <a:endParaRPr lang="es-AR"/>
        </a:p>
      </dgm:t>
    </dgm:pt>
    <dgm:pt modelId="{F6C4FD06-2006-414B-AFEF-14E1F31B70BB}" type="sibTrans" cxnId="{E3999F3F-EB6D-4A41-9C9B-4CAAAD095E18}">
      <dgm:prSet/>
      <dgm:spPr/>
      <dgm:t>
        <a:bodyPr/>
        <a:lstStyle/>
        <a:p>
          <a:endParaRPr lang="es-AR"/>
        </a:p>
      </dgm:t>
    </dgm:pt>
    <dgm:pt modelId="{239C562E-9904-4E8A-B726-351B044B1E29}">
      <dgm:prSet phldrT="[Texto]" custT="1"/>
      <dgm:spPr>
        <a:solidFill>
          <a:srgbClr val="006600"/>
        </a:solidFill>
      </dgm:spPr>
      <dgm:t>
        <a:bodyPr/>
        <a:lstStyle/>
        <a:p>
          <a:r>
            <a:rPr lang="es-AR" sz="1200" b="1" dirty="0" smtClean="0"/>
            <a:t>Distribución</a:t>
          </a:r>
          <a:endParaRPr lang="es-AR" sz="1200" b="1" dirty="0"/>
        </a:p>
      </dgm:t>
    </dgm:pt>
    <dgm:pt modelId="{CB7CD4CF-F49E-4D8D-8803-01F71D5B1BF9}" type="parTrans" cxnId="{58881158-F10E-4835-AC60-36F1682CEF02}">
      <dgm:prSet/>
      <dgm:spPr/>
      <dgm:t>
        <a:bodyPr/>
        <a:lstStyle/>
        <a:p>
          <a:endParaRPr lang="es-AR"/>
        </a:p>
      </dgm:t>
    </dgm:pt>
    <dgm:pt modelId="{61225043-0E70-4F0C-AF2F-3CC5DB845CD9}" type="sibTrans" cxnId="{58881158-F10E-4835-AC60-36F1682CEF02}">
      <dgm:prSet/>
      <dgm:spPr/>
      <dgm:t>
        <a:bodyPr/>
        <a:lstStyle/>
        <a:p>
          <a:endParaRPr lang="es-AR"/>
        </a:p>
      </dgm:t>
    </dgm:pt>
    <dgm:pt modelId="{883D5919-6D55-471A-B07D-B2C965585B00}" type="pres">
      <dgm:prSet presAssocID="{048D7B22-003C-422E-8A2E-BD0D88A6BFB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C02E650-E6E6-4289-8184-3795A3CF6B92}" type="pres">
      <dgm:prSet presAssocID="{048D7B22-003C-422E-8A2E-BD0D88A6BFBA}" presName="children" presStyleCnt="0"/>
      <dgm:spPr/>
    </dgm:pt>
    <dgm:pt modelId="{6A96EF42-8696-45E8-A718-6993A1FBE0A8}" type="pres">
      <dgm:prSet presAssocID="{048D7B22-003C-422E-8A2E-BD0D88A6BFBA}" presName="childPlaceholder" presStyleCnt="0"/>
      <dgm:spPr/>
    </dgm:pt>
    <dgm:pt modelId="{0413A2F9-9992-4F6D-8694-D077F848A49B}" type="pres">
      <dgm:prSet presAssocID="{048D7B22-003C-422E-8A2E-BD0D88A6BFBA}" presName="circle" presStyleCnt="0"/>
      <dgm:spPr/>
    </dgm:pt>
    <dgm:pt modelId="{879CE7F7-CB65-4051-A84B-4C0D5D1DBA70}" type="pres">
      <dgm:prSet presAssocID="{048D7B22-003C-422E-8A2E-BD0D88A6BFBA}" presName="quadrant1" presStyleLbl="node1" presStyleIdx="0" presStyleCnt="4" custScaleX="113661" custLinFactNeighborX="-409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71B1ACE-E93D-40AD-B6AA-72F8F39E3615}" type="pres">
      <dgm:prSet presAssocID="{048D7B22-003C-422E-8A2E-BD0D88A6BFBA}" presName="quadrant2" presStyleLbl="node1" presStyleIdx="1" presStyleCnt="4" custScaleX="110856" custLinFactNeighborX="818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9C34C2A-29D5-4D74-AD56-83D02D4DC7EB}" type="pres">
      <dgm:prSet presAssocID="{048D7B22-003C-422E-8A2E-BD0D88A6BFBA}" presName="quadrant3" presStyleLbl="node1" presStyleIdx="2" presStyleCnt="4" custScaleX="110856" custLinFactNeighborX="818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F6D8190-7580-485D-A6BF-DAB20BE62D45}" type="pres">
      <dgm:prSet presAssocID="{048D7B22-003C-422E-8A2E-BD0D88A6BFBA}" presName="quadrant4" presStyleLbl="node1" presStyleIdx="3" presStyleCnt="4" custScaleX="113661" custLinFactNeighborX="-409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FE6A80A-123A-4883-89F1-1172E16B0906}" type="pres">
      <dgm:prSet presAssocID="{048D7B22-003C-422E-8A2E-BD0D88A6BFBA}" presName="quadrantPlaceholder" presStyleCnt="0"/>
      <dgm:spPr/>
    </dgm:pt>
    <dgm:pt modelId="{7F9672AA-2527-4AA9-82EB-A6F4985BF093}" type="pres">
      <dgm:prSet presAssocID="{048D7B22-003C-422E-8A2E-BD0D88A6BFBA}" presName="center1" presStyleLbl="fgShp" presStyleIdx="0" presStyleCnt="2" custScaleX="150012" custScaleY="141526"/>
      <dgm:spPr/>
    </dgm:pt>
    <dgm:pt modelId="{03BC8D83-B35B-46F0-8A7B-6778B6D0D88D}" type="pres">
      <dgm:prSet presAssocID="{048D7B22-003C-422E-8A2E-BD0D88A6BFBA}" presName="center2" presStyleLbl="fgShp" presStyleIdx="1" presStyleCnt="2" custScaleX="126308" custScaleY="119122"/>
      <dgm:spPr/>
    </dgm:pt>
  </dgm:ptLst>
  <dgm:cxnLst>
    <dgm:cxn modelId="{44EBCA9F-9E52-4DFE-867F-802E6AEBEB2A}" type="presOf" srcId="{40C26AB3-4DAD-42BC-8165-F7C9916AB7BF}" destId="{D9C34C2A-29D5-4D74-AD56-83D02D4DC7EB}" srcOrd="0" destOrd="0" presId="urn:microsoft.com/office/officeart/2005/8/layout/cycle4"/>
    <dgm:cxn modelId="{D8C66BFF-208D-47AA-A64D-DC88387EC642}" type="presOf" srcId="{7FE80800-5338-4FF1-B53E-97B2A0169412}" destId="{879CE7F7-CB65-4051-A84B-4C0D5D1DBA70}" srcOrd="0" destOrd="0" presId="urn:microsoft.com/office/officeart/2005/8/layout/cycle4"/>
    <dgm:cxn modelId="{D6C38324-625D-4AC3-99B4-B536C7FA3AEE}" srcId="{048D7B22-003C-422E-8A2E-BD0D88A6BFBA}" destId="{68C12D74-067B-4474-A21B-B1FD555A2156}" srcOrd="1" destOrd="0" parTransId="{F505AECF-F9BD-4FFC-8AE4-C2040887754C}" sibTransId="{7BD58370-69EF-4414-A17F-2D5A8DB8D18E}"/>
    <dgm:cxn modelId="{7BF0EAF0-ABD1-4DD6-B2AD-DF6B8CB8A445}" type="presOf" srcId="{68C12D74-067B-4474-A21B-B1FD555A2156}" destId="{471B1ACE-E93D-40AD-B6AA-72F8F39E3615}" srcOrd="0" destOrd="0" presId="urn:microsoft.com/office/officeart/2005/8/layout/cycle4"/>
    <dgm:cxn modelId="{58881158-F10E-4835-AC60-36F1682CEF02}" srcId="{048D7B22-003C-422E-8A2E-BD0D88A6BFBA}" destId="{239C562E-9904-4E8A-B726-351B044B1E29}" srcOrd="3" destOrd="0" parTransId="{CB7CD4CF-F49E-4D8D-8803-01F71D5B1BF9}" sibTransId="{61225043-0E70-4F0C-AF2F-3CC5DB845CD9}"/>
    <dgm:cxn modelId="{310132ED-BB4D-44C0-96BF-025EF5EDA11D}" type="presOf" srcId="{239C562E-9904-4E8A-B726-351B044B1E29}" destId="{FF6D8190-7580-485D-A6BF-DAB20BE62D45}" srcOrd="0" destOrd="0" presId="urn:microsoft.com/office/officeart/2005/8/layout/cycle4"/>
    <dgm:cxn modelId="{E3999F3F-EB6D-4A41-9C9B-4CAAAD095E18}" srcId="{048D7B22-003C-422E-8A2E-BD0D88A6BFBA}" destId="{40C26AB3-4DAD-42BC-8165-F7C9916AB7BF}" srcOrd="2" destOrd="0" parTransId="{4C7DE7DF-3EB6-4965-A595-7BC7892C9C0C}" sibTransId="{F6C4FD06-2006-414B-AFEF-14E1F31B70BB}"/>
    <dgm:cxn modelId="{626E7D0A-7155-44FD-97D7-0BF8A4061129}" srcId="{048D7B22-003C-422E-8A2E-BD0D88A6BFBA}" destId="{7FE80800-5338-4FF1-B53E-97B2A0169412}" srcOrd="0" destOrd="0" parTransId="{BF3B3E6E-81AB-4766-B06E-01DAAA096791}" sibTransId="{4288F15B-FC25-4114-9718-90A4046423AC}"/>
    <dgm:cxn modelId="{053A658D-12A5-406B-AFB7-EDA74A5F21F4}" type="presOf" srcId="{048D7B22-003C-422E-8A2E-BD0D88A6BFBA}" destId="{883D5919-6D55-471A-B07D-B2C965585B00}" srcOrd="0" destOrd="0" presId="urn:microsoft.com/office/officeart/2005/8/layout/cycle4"/>
    <dgm:cxn modelId="{E7957DCD-E086-4969-AD1A-B2F6167650BF}" type="presParOf" srcId="{883D5919-6D55-471A-B07D-B2C965585B00}" destId="{3C02E650-E6E6-4289-8184-3795A3CF6B92}" srcOrd="0" destOrd="0" presId="urn:microsoft.com/office/officeart/2005/8/layout/cycle4"/>
    <dgm:cxn modelId="{6408F715-38D7-44F8-AC0B-FD0180D41ACC}" type="presParOf" srcId="{3C02E650-E6E6-4289-8184-3795A3CF6B92}" destId="{6A96EF42-8696-45E8-A718-6993A1FBE0A8}" srcOrd="0" destOrd="0" presId="urn:microsoft.com/office/officeart/2005/8/layout/cycle4"/>
    <dgm:cxn modelId="{D509BB09-B948-43F7-B26F-97DC18B94CF5}" type="presParOf" srcId="{883D5919-6D55-471A-B07D-B2C965585B00}" destId="{0413A2F9-9992-4F6D-8694-D077F848A49B}" srcOrd="1" destOrd="0" presId="urn:microsoft.com/office/officeart/2005/8/layout/cycle4"/>
    <dgm:cxn modelId="{94DBDEB0-CB7C-4E94-AF9E-FE4BF90612DE}" type="presParOf" srcId="{0413A2F9-9992-4F6D-8694-D077F848A49B}" destId="{879CE7F7-CB65-4051-A84B-4C0D5D1DBA70}" srcOrd="0" destOrd="0" presId="urn:microsoft.com/office/officeart/2005/8/layout/cycle4"/>
    <dgm:cxn modelId="{69A53074-43DC-4F81-8B59-A5AB92A97E2F}" type="presParOf" srcId="{0413A2F9-9992-4F6D-8694-D077F848A49B}" destId="{471B1ACE-E93D-40AD-B6AA-72F8F39E3615}" srcOrd="1" destOrd="0" presId="urn:microsoft.com/office/officeart/2005/8/layout/cycle4"/>
    <dgm:cxn modelId="{5622C9B0-0231-4883-BB93-A1AC5175B2A8}" type="presParOf" srcId="{0413A2F9-9992-4F6D-8694-D077F848A49B}" destId="{D9C34C2A-29D5-4D74-AD56-83D02D4DC7EB}" srcOrd="2" destOrd="0" presId="urn:microsoft.com/office/officeart/2005/8/layout/cycle4"/>
    <dgm:cxn modelId="{21218263-39A9-4527-8E87-89B9B4CF8FF9}" type="presParOf" srcId="{0413A2F9-9992-4F6D-8694-D077F848A49B}" destId="{FF6D8190-7580-485D-A6BF-DAB20BE62D45}" srcOrd="3" destOrd="0" presId="urn:microsoft.com/office/officeart/2005/8/layout/cycle4"/>
    <dgm:cxn modelId="{EC6DA693-7D31-4B2C-A51A-3532B84E931E}" type="presParOf" srcId="{0413A2F9-9992-4F6D-8694-D077F848A49B}" destId="{5FE6A80A-123A-4883-89F1-1172E16B0906}" srcOrd="4" destOrd="0" presId="urn:microsoft.com/office/officeart/2005/8/layout/cycle4"/>
    <dgm:cxn modelId="{DE403BBF-64B1-4DE2-B116-E71E32C537B5}" type="presParOf" srcId="{883D5919-6D55-471A-B07D-B2C965585B00}" destId="{7F9672AA-2527-4AA9-82EB-A6F4985BF093}" srcOrd="2" destOrd="0" presId="urn:microsoft.com/office/officeart/2005/8/layout/cycle4"/>
    <dgm:cxn modelId="{570DCA24-784F-4D51-8DC2-794E55E6ED3E}" type="presParOf" srcId="{883D5919-6D55-471A-B07D-B2C965585B00}" destId="{03BC8D83-B35B-46F0-8A7B-6778B6D0D88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21163A-03DD-4F0E-9D88-67304183F79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994B3625-1688-4A30-A23E-416C7257A35E}">
      <dgm:prSet phldrT="[Texto]"/>
      <dgm:spPr>
        <a:solidFill>
          <a:srgbClr val="002060"/>
        </a:solidFill>
        <a:scene3d>
          <a:camera prst="orthographicFront"/>
          <a:lightRig rig="threePt" dir="t"/>
        </a:scene3d>
        <a:sp3d>
          <a:bevelT w="381000" h="381000"/>
        </a:sp3d>
      </dgm:spPr>
      <dgm:t>
        <a:bodyPr/>
        <a:lstStyle/>
        <a:p>
          <a:r>
            <a:rPr lang="es-AR" b="1" dirty="0" smtClean="0"/>
            <a:t>PLAN ESTRATÉGICO (largo plazo)</a:t>
          </a:r>
          <a:endParaRPr lang="es-AR" b="1" dirty="0"/>
        </a:p>
      </dgm:t>
    </dgm:pt>
    <dgm:pt modelId="{715F46B7-C60E-4CA0-A296-2258C3E40E5A}" type="parTrans" cxnId="{7963860C-4467-4C2F-833C-C501025D371D}">
      <dgm:prSet/>
      <dgm:spPr/>
      <dgm:t>
        <a:bodyPr/>
        <a:lstStyle/>
        <a:p>
          <a:endParaRPr lang="es-AR"/>
        </a:p>
      </dgm:t>
    </dgm:pt>
    <dgm:pt modelId="{67BEC1D1-8BD7-4128-B6A4-9A545FE67966}" type="sibTrans" cxnId="{7963860C-4467-4C2F-833C-C501025D371D}">
      <dgm:prSet/>
      <dgm:spPr/>
      <dgm:t>
        <a:bodyPr/>
        <a:lstStyle/>
        <a:p>
          <a:endParaRPr lang="es-AR"/>
        </a:p>
      </dgm:t>
    </dgm:pt>
    <dgm:pt modelId="{0D5529D3-F152-43CF-9A87-6F027968B09E}">
      <dgm:prSet phldrT="[Texto]"/>
      <dgm:spPr>
        <a:solidFill>
          <a:srgbClr val="002060"/>
        </a:solidFill>
        <a:scene3d>
          <a:camera prst="orthographicFront"/>
          <a:lightRig rig="threePt" dir="t"/>
        </a:scene3d>
        <a:sp3d>
          <a:bevelT w="381000" h="381000"/>
        </a:sp3d>
      </dgm:spPr>
      <dgm:t>
        <a:bodyPr/>
        <a:lstStyle/>
        <a:p>
          <a:r>
            <a:rPr lang="es-AR" b="1" dirty="0" smtClean="0"/>
            <a:t>PLANES POR ÁREAS (mediano plazo)</a:t>
          </a:r>
          <a:endParaRPr lang="es-AR" b="1" dirty="0"/>
        </a:p>
      </dgm:t>
    </dgm:pt>
    <dgm:pt modelId="{26D0456B-41CC-4DD0-AD60-D8D4B747857A}" type="parTrans" cxnId="{2EA724D8-9020-4B37-B38A-7F017202CB1E}">
      <dgm:prSet/>
      <dgm:spPr/>
      <dgm:t>
        <a:bodyPr/>
        <a:lstStyle/>
        <a:p>
          <a:endParaRPr lang="es-AR"/>
        </a:p>
      </dgm:t>
    </dgm:pt>
    <dgm:pt modelId="{C8A8B97A-23B6-4D8D-B107-4D1B70EFB579}" type="sibTrans" cxnId="{2EA724D8-9020-4B37-B38A-7F017202CB1E}">
      <dgm:prSet/>
      <dgm:spPr/>
      <dgm:t>
        <a:bodyPr/>
        <a:lstStyle/>
        <a:p>
          <a:endParaRPr lang="es-AR"/>
        </a:p>
      </dgm:t>
    </dgm:pt>
    <dgm:pt modelId="{79DE1B73-7949-4CA3-96C8-77750206B2C5}">
      <dgm:prSet phldrT="[Texto]"/>
      <dgm:spPr>
        <a:solidFill>
          <a:srgbClr val="002060"/>
        </a:solidFill>
        <a:scene3d>
          <a:camera prst="orthographicFront"/>
          <a:lightRig rig="threePt" dir="t"/>
        </a:scene3d>
        <a:sp3d>
          <a:bevelT w="381000" h="381000"/>
        </a:sp3d>
      </dgm:spPr>
      <dgm:t>
        <a:bodyPr/>
        <a:lstStyle/>
        <a:p>
          <a:r>
            <a:rPr lang="es-AR" b="1" dirty="0" smtClean="0"/>
            <a:t>PLANES ANUALES (corto plazo)</a:t>
          </a:r>
          <a:endParaRPr lang="es-AR" b="1" dirty="0"/>
        </a:p>
      </dgm:t>
    </dgm:pt>
    <dgm:pt modelId="{67FCC36E-08AB-42A4-972B-39FF11E7439E}" type="parTrans" cxnId="{B31795D9-6FE3-4DC7-BFF2-79782A72AC93}">
      <dgm:prSet/>
      <dgm:spPr/>
      <dgm:t>
        <a:bodyPr/>
        <a:lstStyle/>
        <a:p>
          <a:endParaRPr lang="es-AR"/>
        </a:p>
      </dgm:t>
    </dgm:pt>
    <dgm:pt modelId="{60473DD3-4D0E-44C6-A95D-227D2D581C6D}" type="sibTrans" cxnId="{B31795D9-6FE3-4DC7-BFF2-79782A72AC93}">
      <dgm:prSet/>
      <dgm:spPr/>
      <dgm:t>
        <a:bodyPr/>
        <a:lstStyle/>
        <a:p>
          <a:endParaRPr lang="es-AR"/>
        </a:p>
      </dgm:t>
    </dgm:pt>
    <dgm:pt modelId="{6C74F6F5-6850-4571-8F05-7287FABB57CF}">
      <dgm:prSet phldrT="[Texto]"/>
      <dgm:spPr>
        <a:solidFill>
          <a:srgbClr val="002060"/>
        </a:solidFill>
        <a:scene3d>
          <a:camera prst="orthographicFront"/>
          <a:lightRig rig="threePt" dir="t"/>
        </a:scene3d>
        <a:sp3d>
          <a:bevelT w="381000" h="381000"/>
        </a:sp3d>
      </dgm:spPr>
      <dgm:t>
        <a:bodyPr/>
        <a:lstStyle/>
        <a:p>
          <a:r>
            <a:rPr lang="es-AR" b="1" dirty="0" smtClean="0"/>
            <a:t>PRESUPUESTOS ANUALES</a:t>
          </a:r>
          <a:endParaRPr lang="es-AR" b="1" dirty="0"/>
        </a:p>
      </dgm:t>
    </dgm:pt>
    <dgm:pt modelId="{DF07EB7C-9B54-4E18-A449-2E4D9BEB8B5F}" type="parTrans" cxnId="{BE4E552E-8B76-4E7D-A17E-5500017B69B7}">
      <dgm:prSet/>
      <dgm:spPr/>
    </dgm:pt>
    <dgm:pt modelId="{ABF2AA46-BDB4-426B-A64F-2B1ECE5406BB}" type="sibTrans" cxnId="{BE4E552E-8B76-4E7D-A17E-5500017B69B7}">
      <dgm:prSet/>
      <dgm:spPr/>
    </dgm:pt>
    <dgm:pt modelId="{3330B503-C780-47AC-A499-0DF17477C88E}">
      <dgm:prSet phldrT="[Texto]"/>
      <dgm:spPr/>
      <dgm:t>
        <a:bodyPr/>
        <a:lstStyle/>
        <a:p>
          <a:r>
            <a:rPr lang="es-AR" dirty="0" smtClean="0"/>
            <a:t>Marketing - Recursos Humanos – Calidad - Producción</a:t>
          </a:r>
          <a:endParaRPr lang="es-AR" dirty="0"/>
        </a:p>
      </dgm:t>
    </dgm:pt>
    <dgm:pt modelId="{AD725F16-0E5D-41D4-A37D-236773FF953B}" type="parTrans" cxnId="{E4377F54-9AE7-4BBB-851A-FF85FEF33939}">
      <dgm:prSet/>
      <dgm:spPr/>
    </dgm:pt>
    <dgm:pt modelId="{448E01A9-B799-476F-92E5-B7D672628D78}" type="sibTrans" cxnId="{E4377F54-9AE7-4BBB-851A-FF85FEF33939}">
      <dgm:prSet/>
      <dgm:spPr/>
    </dgm:pt>
    <dgm:pt modelId="{C347C9F6-9F50-4D01-A7C8-5C797F0A4415}">
      <dgm:prSet phldrT="[Texto]"/>
      <dgm:spPr/>
      <dgm:t>
        <a:bodyPr/>
        <a:lstStyle/>
        <a:p>
          <a:r>
            <a:rPr lang="es-AR" dirty="0" smtClean="0"/>
            <a:t>Ventas – Tesorería – Compras - Producción </a:t>
          </a:r>
          <a:endParaRPr lang="es-AR" dirty="0"/>
        </a:p>
      </dgm:t>
    </dgm:pt>
    <dgm:pt modelId="{78FD1271-C78A-4C74-AD54-153C033D1D29}" type="parTrans" cxnId="{D72CA6E3-EEC0-4EF2-A0D1-22B7001215D5}">
      <dgm:prSet/>
      <dgm:spPr/>
    </dgm:pt>
    <dgm:pt modelId="{67FD8ACB-EC4E-4E80-A2FA-0E9AB5B6C8A1}" type="sibTrans" cxnId="{D72CA6E3-EEC0-4EF2-A0D1-22B7001215D5}">
      <dgm:prSet/>
      <dgm:spPr/>
    </dgm:pt>
    <dgm:pt modelId="{769F0C0E-A5CA-4E01-BCE3-99343E67AFA1}" type="pres">
      <dgm:prSet presAssocID="{A421163A-03DD-4F0E-9D88-67304183F79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E3562F5-1133-443E-88D2-42B38E5D9AE3}" type="pres">
      <dgm:prSet presAssocID="{994B3625-1688-4A30-A23E-416C7257A35E}" presName="parentLin" presStyleCnt="0"/>
      <dgm:spPr/>
    </dgm:pt>
    <dgm:pt modelId="{00FA15EE-4B9A-492E-B367-B9BB26DA7F34}" type="pres">
      <dgm:prSet presAssocID="{994B3625-1688-4A30-A23E-416C7257A35E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558140BB-EA6F-480D-96BF-0E54EBA9C4CA}" type="pres">
      <dgm:prSet presAssocID="{994B3625-1688-4A30-A23E-416C7257A35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E55057A-CA4F-4BC1-887B-594F5EB1E86C}" type="pres">
      <dgm:prSet presAssocID="{994B3625-1688-4A30-A23E-416C7257A35E}" presName="negativeSpace" presStyleCnt="0"/>
      <dgm:spPr/>
    </dgm:pt>
    <dgm:pt modelId="{6E2634B8-4225-4957-A6B4-D8831854AC15}" type="pres">
      <dgm:prSet presAssocID="{994B3625-1688-4A30-A23E-416C7257A35E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B8E3EBD-F0B9-4F69-B57C-FCD38534B454}" type="pres">
      <dgm:prSet presAssocID="{67BEC1D1-8BD7-4128-B6A4-9A545FE67966}" presName="spaceBetweenRectangles" presStyleCnt="0"/>
      <dgm:spPr/>
    </dgm:pt>
    <dgm:pt modelId="{AB77B150-ECF8-42FE-80D1-18E56D85542F}" type="pres">
      <dgm:prSet presAssocID="{0D5529D3-F152-43CF-9A87-6F027968B09E}" presName="parentLin" presStyleCnt="0"/>
      <dgm:spPr/>
    </dgm:pt>
    <dgm:pt modelId="{1C1581E0-F413-4946-A806-22ABD2AA4C55}" type="pres">
      <dgm:prSet presAssocID="{0D5529D3-F152-43CF-9A87-6F027968B09E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975B9288-4736-45D8-ABBA-424585718DF8}" type="pres">
      <dgm:prSet presAssocID="{0D5529D3-F152-43CF-9A87-6F027968B09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07AFDFC-67F3-4AA9-9DC4-B810BFFE4ED5}" type="pres">
      <dgm:prSet presAssocID="{0D5529D3-F152-43CF-9A87-6F027968B09E}" presName="negativeSpace" presStyleCnt="0"/>
      <dgm:spPr/>
    </dgm:pt>
    <dgm:pt modelId="{C3DF5E6C-0570-4DC9-9D36-8B982B4062C2}" type="pres">
      <dgm:prSet presAssocID="{0D5529D3-F152-43CF-9A87-6F027968B09E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D16998C-39FB-48BD-AACE-6917D3C00C21}" type="pres">
      <dgm:prSet presAssocID="{C8A8B97A-23B6-4D8D-B107-4D1B70EFB579}" presName="spaceBetweenRectangles" presStyleCnt="0"/>
      <dgm:spPr/>
    </dgm:pt>
    <dgm:pt modelId="{68430D89-BDB6-43B7-BA06-4D7575BD13FE}" type="pres">
      <dgm:prSet presAssocID="{79DE1B73-7949-4CA3-96C8-77750206B2C5}" presName="parentLin" presStyleCnt="0"/>
      <dgm:spPr/>
    </dgm:pt>
    <dgm:pt modelId="{94E2D778-BE53-46E9-9FF2-F7E1E3CB2E3B}" type="pres">
      <dgm:prSet presAssocID="{79DE1B73-7949-4CA3-96C8-77750206B2C5}" presName="parentLeftMargin" presStyleLbl="node1" presStyleIdx="1" presStyleCnt="4"/>
      <dgm:spPr/>
      <dgm:t>
        <a:bodyPr/>
        <a:lstStyle/>
        <a:p>
          <a:endParaRPr lang="es-AR"/>
        </a:p>
      </dgm:t>
    </dgm:pt>
    <dgm:pt modelId="{D5297279-F8CE-4C89-B69A-D17B553566F2}" type="pres">
      <dgm:prSet presAssocID="{79DE1B73-7949-4CA3-96C8-77750206B2C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BDB4498-25AC-4A1C-A11E-DE9EA8413A98}" type="pres">
      <dgm:prSet presAssocID="{79DE1B73-7949-4CA3-96C8-77750206B2C5}" presName="negativeSpace" presStyleCnt="0"/>
      <dgm:spPr/>
    </dgm:pt>
    <dgm:pt modelId="{4E6B076C-7D57-4818-A7D2-04B4BE3A9846}" type="pres">
      <dgm:prSet presAssocID="{79DE1B73-7949-4CA3-96C8-77750206B2C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F66361A-4AE3-41AE-802F-26F0538F6B2A}" type="pres">
      <dgm:prSet presAssocID="{60473DD3-4D0E-44C6-A95D-227D2D581C6D}" presName="spaceBetweenRectangles" presStyleCnt="0"/>
      <dgm:spPr/>
    </dgm:pt>
    <dgm:pt modelId="{D6C0365B-8D6B-467B-8B0F-D1B18C294709}" type="pres">
      <dgm:prSet presAssocID="{6C74F6F5-6850-4571-8F05-7287FABB57CF}" presName="parentLin" presStyleCnt="0"/>
      <dgm:spPr/>
    </dgm:pt>
    <dgm:pt modelId="{BEC5233E-7693-4F7C-8D27-188FFED16D01}" type="pres">
      <dgm:prSet presAssocID="{6C74F6F5-6850-4571-8F05-7287FABB57CF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779F8E59-9D49-4285-A50D-3DF9A7C375D5}" type="pres">
      <dgm:prSet presAssocID="{6C74F6F5-6850-4571-8F05-7287FABB57C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8AF1AB4-DF15-460E-B903-089F3916E65E}" type="pres">
      <dgm:prSet presAssocID="{6C74F6F5-6850-4571-8F05-7287FABB57CF}" presName="negativeSpace" presStyleCnt="0"/>
      <dgm:spPr/>
    </dgm:pt>
    <dgm:pt modelId="{EE28502E-1C28-4375-879D-8F1D9D155449}" type="pres">
      <dgm:prSet presAssocID="{6C74F6F5-6850-4571-8F05-7287FABB57C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4377F54-9AE7-4BBB-851A-FF85FEF33939}" srcId="{0D5529D3-F152-43CF-9A87-6F027968B09E}" destId="{3330B503-C780-47AC-A499-0DF17477C88E}" srcOrd="0" destOrd="0" parTransId="{AD725F16-0E5D-41D4-A37D-236773FF953B}" sibTransId="{448E01A9-B799-476F-92E5-B7D672628D78}"/>
    <dgm:cxn modelId="{D72CA6E3-EEC0-4EF2-A0D1-22B7001215D5}" srcId="{79DE1B73-7949-4CA3-96C8-77750206B2C5}" destId="{C347C9F6-9F50-4D01-A7C8-5C797F0A4415}" srcOrd="0" destOrd="0" parTransId="{78FD1271-C78A-4C74-AD54-153C033D1D29}" sibTransId="{67FD8ACB-EC4E-4E80-A2FA-0E9AB5B6C8A1}"/>
    <dgm:cxn modelId="{BE4E552E-8B76-4E7D-A17E-5500017B69B7}" srcId="{A421163A-03DD-4F0E-9D88-67304183F794}" destId="{6C74F6F5-6850-4571-8F05-7287FABB57CF}" srcOrd="3" destOrd="0" parTransId="{DF07EB7C-9B54-4E18-A449-2E4D9BEB8B5F}" sibTransId="{ABF2AA46-BDB4-426B-A64F-2B1ECE5406BB}"/>
    <dgm:cxn modelId="{624BFDDF-0105-4BC8-8DBC-7DECC8014FFB}" type="presOf" srcId="{79DE1B73-7949-4CA3-96C8-77750206B2C5}" destId="{94E2D778-BE53-46E9-9FF2-F7E1E3CB2E3B}" srcOrd="0" destOrd="0" presId="urn:microsoft.com/office/officeart/2005/8/layout/list1"/>
    <dgm:cxn modelId="{2EA724D8-9020-4B37-B38A-7F017202CB1E}" srcId="{A421163A-03DD-4F0E-9D88-67304183F794}" destId="{0D5529D3-F152-43CF-9A87-6F027968B09E}" srcOrd="1" destOrd="0" parTransId="{26D0456B-41CC-4DD0-AD60-D8D4B747857A}" sibTransId="{C8A8B97A-23B6-4D8D-B107-4D1B70EFB579}"/>
    <dgm:cxn modelId="{538E5C06-77F9-43A1-A829-A5EB033898A5}" type="presOf" srcId="{6C74F6F5-6850-4571-8F05-7287FABB57CF}" destId="{BEC5233E-7693-4F7C-8D27-188FFED16D01}" srcOrd="0" destOrd="0" presId="urn:microsoft.com/office/officeart/2005/8/layout/list1"/>
    <dgm:cxn modelId="{58AFD2F4-690D-43B2-86CE-48A147655E3D}" type="presOf" srcId="{994B3625-1688-4A30-A23E-416C7257A35E}" destId="{558140BB-EA6F-480D-96BF-0E54EBA9C4CA}" srcOrd="1" destOrd="0" presId="urn:microsoft.com/office/officeart/2005/8/layout/list1"/>
    <dgm:cxn modelId="{287E181C-097F-47E2-9449-2A1F2AE67985}" type="presOf" srcId="{0D5529D3-F152-43CF-9A87-6F027968B09E}" destId="{975B9288-4736-45D8-ABBA-424585718DF8}" srcOrd="1" destOrd="0" presId="urn:microsoft.com/office/officeart/2005/8/layout/list1"/>
    <dgm:cxn modelId="{C7B766E5-9D47-45BE-A9E5-D326091D8910}" type="presOf" srcId="{0D5529D3-F152-43CF-9A87-6F027968B09E}" destId="{1C1581E0-F413-4946-A806-22ABD2AA4C55}" srcOrd="0" destOrd="0" presId="urn:microsoft.com/office/officeart/2005/8/layout/list1"/>
    <dgm:cxn modelId="{73B47F6B-FC41-4EBA-AD92-D5DF01A7903F}" type="presOf" srcId="{79DE1B73-7949-4CA3-96C8-77750206B2C5}" destId="{D5297279-F8CE-4C89-B69A-D17B553566F2}" srcOrd="1" destOrd="0" presId="urn:microsoft.com/office/officeart/2005/8/layout/list1"/>
    <dgm:cxn modelId="{B31795D9-6FE3-4DC7-BFF2-79782A72AC93}" srcId="{A421163A-03DD-4F0E-9D88-67304183F794}" destId="{79DE1B73-7949-4CA3-96C8-77750206B2C5}" srcOrd="2" destOrd="0" parTransId="{67FCC36E-08AB-42A4-972B-39FF11E7439E}" sibTransId="{60473DD3-4D0E-44C6-A95D-227D2D581C6D}"/>
    <dgm:cxn modelId="{7963860C-4467-4C2F-833C-C501025D371D}" srcId="{A421163A-03DD-4F0E-9D88-67304183F794}" destId="{994B3625-1688-4A30-A23E-416C7257A35E}" srcOrd="0" destOrd="0" parTransId="{715F46B7-C60E-4CA0-A296-2258C3E40E5A}" sibTransId="{67BEC1D1-8BD7-4128-B6A4-9A545FE67966}"/>
    <dgm:cxn modelId="{815CDEC4-5F0E-4B94-BD47-A6115F1B6C14}" type="presOf" srcId="{C347C9F6-9F50-4D01-A7C8-5C797F0A4415}" destId="{4E6B076C-7D57-4818-A7D2-04B4BE3A9846}" srcOrd="0" destOrd="0" presId="urn:microsoft.com/office/officeart/2005/8/layout/list1"/>
    <dgm:cxn modelId="{CCA92D2D-485E-443D-AB79-B813A89D7294}" type="presOf" srcId="{3330B503-C780-47AC-A499-0DF17477C88E}" destId="{C3DF5E6C-0570-4DC9-9D36-8B982B4062C2}" srcOrd="0" destOrd="0" presId="urn:microsoft.com/office/officeart/2005/8/layout/list1"/>
    <dgm:cxn modelId="{B0539AD6-197D-4681-B6AA-840568920CBC}" type="presOf" srcId="{6C74F6F5-6850-4571-8F05-7287FABB57CF}" destId="{779F8E59-9D49-4285-A50D-3DF9A7C375D5}" srcOrd="1" destOrd="0" presId="urn:microsoft.com/office/officeart/2005/8/layout/list1"/>
    <dgm:cxn modelId="{AD2F020C-02E0-409A-8B12-FF3E44131B2E}" type="presOf" srcId="{994B3625-1688-4A30-A23E-416C7257A35E}" destId="{00FA15EE-4B9A-492E-B367-B9BB26DA7F34}" srcOrd="0" destOrd="0" presId="urn:microsoft.com/office/officeart/2005/8/layout/list1"/>
    <dgm:cxn modelId="{BB08A6CD-B479-478E-AEAF-C120271C9C2E}" type="presOf" srcId="{A421163A-03DD-4F0E-9D88-67304183F794}" destId="{769F0C0E-A5CA-4E01-BCE3-99343E67AFA1}" srcOrd="0" destOrd="0" presId="urn:microsoft.com/office/officeart/2005/8/layout/list1"/>
    <dgm:cxn modelId="{199A58C7-64F3-4F99-B757-961817B7E33B}" type="presParOf" srcId="{769F0C0E-A5CA-4E01-BCE3-99343E67AFA1}" destId="{6E3562F5-1133-443E-88D2-42B38E5D9AE3}" srcOrd="0" destOrd="0" presId="urn:microsoft.com/office/officeart/2005/8/layout/list1"/>
    <dgm:cxn modelId="{26F0C590-2BF0-4099-B0F2-734990DB5B59}" type="presParOf" srcId="{6E3562F5-1133-443E-88D2-42B38E5D9AE3}" destId="{00FA15EE-4B9A-492E-B367-B9BB26DA7F34}" srcOrd="0" destOrd="0" presId="urn:microsoft.com/office/officeart/2005/8/layout/list1"/>
    <dgm:cxn modelId="{871CD9FA-3020-4B31-8CC5-A0F655BA3ACA}" type="presParOf" srcId="{6E3562F5-1133-443E-88D2-42B38E5D9AE3}" destId="{558140BB-EA6F-480D-96BF-0E54EBA9C4CA}" srcOrd="1" destOrd="0" presId="urn:microsoft.com/office/officeart/2005/8/layout/list1"/>
    <dgm:cxn modelId="{04EAFBDE-733F-43A6-ADC1-626753070109}" type="presParOf" srcId="{769F0C0E-A5CA-4E01-BCE3-99343E67AFA1}" destId="{6E55057A-CA4F-4BC1-887B-594F5EB1E86C}" srcOrd="1" destOrd="0" presId="urn:microsoft.com/office/officeart/2005/8/layout/list1"/>
    <dgm:cxn modelId="{67653D7D-B705-4938-9202-38F0B66F344F}" type="presParOf" srcId="{769F0C0E-A5CA-4E01-BCE3-99343E67AFA1}" destId="{6E2634B8-4225-4957-A6B4-D8831854AC15}" srcOrd="2" destOrd="0" presId="urn:microsoft.com/office/officeart/2005/8/layout/list1"/>
    <dgm:cxn modelId="{A571614A-4916-4FD4-8816-0599DD9597F1}" type="presParOf" srcId="{769F0C0E-A5CA-4E01-BCE3-99343E67AFA1}" destId="{9B8E3EBD-F0B9-4F69-B57C-FCD38534B454}" srcOrd="3" destOrd="0" presId="urn:microsoft.com/office/officeart/2005/8/layout/list1"/>
    <dgm:cxn modelId="{88B50999-30D5-43E4-9977-D0A046D30E9A}" type="presParOf" srcId="{769F0C0E-A5CA-4E01-BCE3-99343E67AFA1}" destId="{AB77B150-ECF8-42FE-80D1-18E56D85542F}" srcOrd="4" destOrd="0" presId="urn:microsoft.com/office/officeart/2005/8/layout/list1"/>
    <dgm:cxn modelId="{5FBA33F3-1486-4506-BBE9-E4F59E426249}" type="presParOf" srcId="{AB77B150-ECF8-42FE-80D1-18E56D85542F}" destId="{1C1581E0-F413-4946-A806-22ABD2AA4C55}" srcOrd="0" destOrd="0" presId="urn:microsoft.com/office/officeart/2005/8/layout/list1"/>
    <dgm:cxn modelId="{0844E540-5008-4D33-9A2B-0868653D71A1}" type="presParOf" srcId="{AB77B150-ECF8-42FE-80D1-18E56D85542F}" destId="{975B9288-4736-45D8-ABBA-424585718DF8}" srcOrd="1" destOrd="0" presId="urn:microsoft.com/office/officeart/2005/8/layout/list1"/>
    <dgm:cxn modelId="{D0580130-4298-437D-A47B-4AF1DE598FF3}" type="presParOf" srcId="{769F0C0E-A5CA-4E01-BCE3-99343E67AFA1}" destId="{507AFDFC-67F3-4AA9-9DC4-B810BFFE4ED5}" srcOrd="5" destOrd="0" presId="urn:microsoft.com/office/officeart/2005/8/layout/list1"/>
    <dgm:cxn modelId="{148A3934-29BB-4BB1-A907-15D4A1B4700C}" type="presParOf" srcId="{769F0C0E-A5CA-4E01-BCE3-99343E67AFA1}" destId="{C3DF5E6C-0570-4DC9-9D36-8B982B4062C2}" srcOrd="6" destOrd="0" presId="urn:microsoft.com/office/officeart/2005/8/layout/list1"/>
    <dgm:cxn modelId="{9B16C3A2-F5E6-4BC4-BBC3-9F88F3C9C847}" type="presParOf" srcId="{769F0C0E-A5CA-4E01-BCE3-99343E67AFA1}" destId="{9D16998C-39FB-48BD-AACE-6917D3C00C21}" srcOrd="7" destOrd="0" presId="urn:microsoft.com/office/officeart/2005/8/layout/list1"/>
    <dgm:cxn modelId="{96A6430E-A472-483D-AB97-FBD7FBCCEAEA}" type="presParOf" srcId="{769F0C0E-A5CA-4E01-BCE3-99343E67AFA1}" destId="{68430D89-BDB6-43B7-BA06-4D7575BD13FE}" srcOrd="8" destOrd="0" presId="urn:microsoft.com/office/officeart/2005/8/layout/list1"/>
    <dgm:cxn modelId="{E416441C-BA17-4DA1-89EF-64DCD7AE52DF}" type="presParOf" srcId="{68430D89-BDB6-43B7-BA06-4D7575BD13FE}" destId="{94E2D778-BE53-46E9-9FF2-F7E1E3CB2E3B}" srcOrd="0" destOrd="0" presId="urn:microsoft.com/office/officeart/2005/8/layout/list1"/>
    <dgm:cxn modelId="{B7482F14-6DE8-4A0F-97B1-0152A02B0878}" type="presParOf" srcId="{68430D89-BDB6-43B7-BA06-4D7575BD13FE}" destId="{D5297279-F8CE-4C89-B69A-D17B553566F2}" srcOrd="1" destOrd="0" presId="urn:microsoft.com/office/officeart/2005/8/layout/list1"/>
    <dgm:cxn modelId="{9DD7CD01-E67D-4D33-91BA-99D7CF2309E2}" type="presParOf" srcId="{769F0C0E-A5CA-4E01-BCE3-99343E67AFA1}" destId="{2BDB4498-25AC-4A1C-A11E-DE9EA8413A98}" srcOrd="9" destOrd="0" presId="urn:microsoft.com/office/officeart/2005/8/layout/list1"/>
    <dgm:cxn modelId="{704BDD02-F07D-4A63-A91D-9DA42C60D089}" type="presParOf" srcId="{769F0C0E-A5CA-4E01-BCE3-99343E67AFA1}" destId="{4E6B076C-7D57-4818-A7D2-04B4BE3A9846}" srcOrd="10" destOrd="0" presId="urn:microsoft.com/office/officeart/2005/8/layout/list1"/>
    <dgm:cxn modelId="{05919EA5-101F-4E20-B938-0BA91288048E}" type="presParOf" srcId="{769F0C0E-A5CA-4E01-BCE3-99343E67AFA1}" destId="{1F66361A-4AE3-41AE-802F-26F0538F6B2A}" srcOrd="11" destOrd="0" presId="urn:microsoft.com/office/officeart/2005/8/layout/list1"/>
    <dgm:cxn modelId="{532D71F6-CCDB-48D0-9728-A9885F3F79FB}" type="presParOf" srcId="{769F0C0E-A5CA-4E01-BCE3-99343E67AFA1}" destId="{D6C0365B-8D6B-467B-8B0F-D1B18C294709}" srcOrd="12" destOrd="0" presId="urn:microsoft.com/office/officeart/2005/8/layout/list1"/>
    <dgm:cxn modelId="{C7596F40-712C-4027-B8FD-5A94006EC341}" type="presParOf" srcId="{D6C0365B-8D6B-467B-8B0F-D1B18C294709}" destId="{BEC5233E-7693-4F7C-8D27-188FFED16D01}" srcOrd="0" destOrd="0" presId="urn:microsoft.com/office/officeart/2005/8/layout/list1"/>
    <dgm:cxn modelId="{B2C8C8FC-F355-4F2A-8C30-EE22B8DF9B07}" type="presParOf" srcId="{D6C0365B-8D6B-467B-8B0F-D1B18C294709}" destId="{779F8E59-9D49-4285-A50D-3DF9A7C375D5}" srcOrd="1" destOrd="0" presId="urn:microsoft.com/office/officeart/2005/8/layout/list1"/>
    <dgm:cxn modelId="{71E83C92-39DD-454F-B4AF-D63FF46AFC17}" type="presParOf" srcId="{769F0C0E-A5CA-4E01-BCE3-99343E67AFA1}" destId="{B8AF1AB4-DF15-460E-B903-089F3916E65E}" srcOrd="13" destOrd="0" presId="urn:microsoft.com/office/officeart/2005/8/layout/list1"/>
    <dgm:cxn modelId="{D8512999-A760-4D01-8A26-9E2F79FAF2EA}" type="presParOf" srcId="{769F0C0E-A5CA-4E01-BCE3-99343E67AFA1}" destId="{EE28502E-1C28-4375-879D-8F1D9D15544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09455E-5085-486F-B73B-D1469F60291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91A8F7A-0165-4A62-AAA8-EB7D23EF917C}">
      <dgm:prSet phldrT="[Texto]"/>
      <dgm:spPr>
        <a:solidFill>
          <a:srgbClr val="C00000"/>
        </a:solidFill>
        <a:scene3d>
          <a:camera prst="orthographicFront"/>
          <a:lightRig rig="threePt" dir="t"/>
        </a:scene3d>
        <a:sp3d>
          <a:bevelT w="381000" h="381000"/>
        </a:sp3d>
      </dgm:spPr>
      <dgm:t>
        <a:bodyPr/>
        <a:lstStyle/>
        <a:p>
          <a:r>
            <a:rPr lang="es-AR" b="1" dirty="0" smtClean="0"/>
            <a:t>PLAN ESTRATÉGICO (largo plazo)</a:t>
          </a:r>
          <a:endParaRPr lang="es-AR" b="1" dirty="0"/>
        </a:p>
      </dgm:t>
    </dgm:pt>
    <dgm:pt modelId="{B4A9B229-FA2F-40CD-85E0-880CA50D2FD6}" type="parTrans" cxnId="{0CF80185-098E-40E8-BB08-59F8FA24C374}">
      <dgm:prSet/>
      <dgm:spPr/>
      <dgm:t>
        <a:bodyPr/>
        <a:lstStyle/>
        <a:p>
          <a:endParaRPr lang="es-AR"/>
        </a:p>
      </dgm:t>
    </dgm:pt>
    <dgm:pt modelId="{7EE53C94-994C-452C-8820-1314FB42B219}" type="sibTrans" cxnId="{0CF80185-098E-40E8-BB08-59F8FA24C374}">
      <dgm:prSet/>
      <dgm:spPr/>
      <dgm:t>
        <a:bodyPr/>
        <a:lstStyle/>
        <a:p>
          <a:endParaRPr lang="es-AR"/>
        </a:p>
      </dgm:t>
    </dgm:pt>
    <dgm:pt modelId="{5A2FDC2E-0E92-409B-B262-2506B339C5A9}">
      <dgm:prSet phldrT="[Texto]"/>
      <dgm:spPr>
        <a:solidFill>
          <a:srgbClr val="C00000"/>
        </a:solidFill>
        <a:scene3d>
          <a:camera prst="orthographicFront"/>
          <a:lightRig rig="threePt" dir="t"/>
        </a:scene3d>
        <a:sp3d>
          <a:bevelT w="381000" h="381000"/>
        </a:sp3d>
      </dgm:spPr>
      <dgm:t>
        <a:bodyPr/>
        <a:lstStyle/>
        <a:p>
          <a:r>
            <a:rPr lang="es-AR" b="1" dirty="0" smtClean="0"/>
            <a:t>PLAN DE MARKETING (mediano plazo)</a:t>
          </a:r>
          <a:endParaRPr lang="es-AR" b="1" dirty="0"/>
        </a:p>
      </dgm:t>
    </dgm:pt>
    <dgm:pt modelId="{E2534667-597A-4F49-A52B-3E4F83196677}" type="parTrans" cxnId="{E9829889-DCC8-4A68-9AD4-D93279F980F5}">
      <dgm:prSet/>
      <dgm:spPr/>
      <dgm:t>
        <a:bodyPr/>
        <a:lstStyle/>
        <a:p>
          <a:endParaRPr lang="es-AR"/>
        </a:p>
      </dgm:t>
    </dgm:pt>
    <dgm:pt modelId="{66274EC4-A61F-487B-B0AB-56BD743F27FA}" type="sibTrans" cxnId="{E9829889-DCC8-4A68-9AD4-D93279F980F5}">
      <dgm:prSet/>
      <dgm:spPr/>
      <dgm:t>
        <a:bodyPr/>
        <a:lstStyle/>
        <a:p>
          <a:endParaRPr lang="es-AR"/>
        </a:p>
      </dgm:t>
    </dgm:pt>
    <dgm:pt modelId="{48084C53-0CB3-49E4-B63B-5B3B69A61CDB}">
      <dgm:prSet phldrT="[Texto]"/>
      <dgm:spPr>
        <a:solidFill>
          <a:srgbClr val="C00000"/>
        </a:solidFill>
        <a:scene3d>
          <a:camera prst="orthographicFront"/>
          <a:lightRig rig="threePt" dir="t"/>
        </a:scene3d>
        <a:sp3d>
          <a:bevelT w="381000" h="381000"/>
        </a:sp3d>
      </dgm:spPr>
      <dgm:t>
        <a:bodyPr/>
        <a:lstStyle/>
        <a:p>
          <a:r>
            <a:rPr lang="es-AR" b="1" dirty="0" smtClean="0"/>
            <a:t>PLAN ANUAL DE GESTIÓN (corto plazo)</a:t>
          </a:r>
          <a:endParaRPr lang="es-AR" b="1" dirty="0"/>
        </a:p>
      </dgm:t>
    </dgm:pt>
    <dgm:pt modelId="{449C8B6C-53A9-4C81-925A-9D9E027A6A51}" type="parTrans" cxnId="{A246AB37-AB75-4EB1-9CEE-AFEF95A06D4E}">
      <dgm:prSet/>
      <dgm:spPr/>
      <dgm:t>
        <a:bodyPr/>
        <a:lstStyle/>
        <a:p>
          <a:endParaRPr lang="es-AR"/>
        </a:p>
      </dgm:t>
    </dgm:pt>
    <dgm:pt modelId="{B75FA517-A9E7-47D0-9CCB-CB53B36ACA9A}" type="sibTrans" cxnId="{A246AB37-AB75-4EB1-9CEE-AFEF95A06D4E}">
      <dgm:prSet/>
      <dgm:spPr/>
      <dgm:t>
        <a:bodyPr/>
        <a:lstStyle/>
        <a:p>
          <a:endParaRPr lang="es-AR"/>
        </a:p>
      </dgm:t>
    </dgm:pt>
    <dgm:pt modelId="{7975E24D-E3B0-4EF3-98E2-BEDACD803350}" type="pres">
      <dgm:prSet presAssocID="{C809455E-5085-486F-B73B-D1469F6029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9F8C052-CB42-4A7A-A063-7F34833BC858}" type="pres">
      <dgm:prSet presAssocID="{191A8F7A-0165-4A62-AAA8-EB7D23EF917C}" presName="parentLin" presStyleCnt="0"/>
      <dgm:spPr/>
    </dgm:pt>
    <dgm:pt modelId="{0C8A6824-19D6-43C1-81B0-70D684E5F3BB}" type="pres">
      <dgm:prSet presAssocID="{191A8F7A-0165-4A62-AAA8-EB7D23EF917C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DDB8C0C8-72F2-4E66-8757-80A718A17CA4}" type="pres">
      <dgm:prSet presAssocID="{191A8F7A-0165-4A62-AAA8-EB7D23EF917C}" presName="parentText" presStyleLbl="node1" presStyleIdx="0" presStyleCnt="3" custScaleX="13107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D650FAB-E1D6-4245-8A85-A4EBB9CE84A4}" type="pres">
      <dgm:prSet presAssocID="{191A8F7A-0165-4A62-AAA8-EB7D23EF917C}" presName="negativeSpace" presStyleCnt="0"/>
      <dgm:spPr/>
    </dgm:pt>
    <dgm:pt modelId="{465D9285-8FB8-4AEB-A44B-6B330B9ACC24}" type="pres">
      <dgm:prSet presAssocID="{191A8F7A-0165-4A62-AAA8-EB7D23EF917C}" presName="childText" presStyleLbl="conFgAcc1" presStyleIdx="0" presStyleCnt="3">
        <dgm:presLayoutVars>
          <dgm:bulletEnabled val="1"/>
        </dgm:presLayoutVars>
      </dgm:prSet>
      <dgm:spPr/>
    </dgm:pt>
    <dgm:pt modelId="{7C0564D4-C130-4333-8AF4-D99B207B1B66}" type="pres">
      <dgm:prSet presAssocID="{7EE53C94-994C-452C-8820-1314FB42B219}" presName="spaceBetweenRectangles" presStyleCnt="0"/>
      <dgm:spPr/>
    </dgm:pt>
    <dgm:pt modelId="{F0D0B8BA-2B57-4822-BBC0-87780CD54BF4}" type="pres">
      <dgm:prSet presAssocID="{5A2FDC2E-0E92-409B-B262-2506B339C5A9}" presName="parentLin" presStyleCnt="0"/>
      <dgm:spPr/>
    </dgm:pt>
    <dgm:pt modelId="{5902A5A8-A12A-4C39-BE1F-42F7332857A2}" type="pres">
      <dgm:prSet presAssocID="{5A2FDC2E-0E92-409B-B262-2506B339C5A9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80CE9D74-1CBE-451B-B40E-1FA407A06B2C}" type="pres">
      <dgm:prSet presAssocID="{5A2FDC2E-0E92-409B-B262-2506B339C5A9}" presName="parentText" presStyleLbl="node1" presStyleIdx="1" presStyleCnt="3" custScaleX="13107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3F489EC-F751-46FD-9F77-9E8387A31DD3}" type="pres">
      <dgm:prSet presAssocID="{5A2FDC2E-0E92-409B-B262-2506B339C5A9}" presName="negativeSpace" presStyleCnt="0"/>
      <dgm:spPr/>
    </dgm:pt>
    <dgm:pt modelId="{1A8FEADB-0F41-4B25-A4E1-E2CF97B0D0B4}" type="pres">
      <dgm:prSet presAssocID="{5A2FDC2E-0E92-409B-B262-2506B339C5A9}" presName="childText" presStyleLbl="conFgAcc1" presStyleIdx="1" presStyleCnt="3">
        <dgm:presLayoutVars>
          <dgm:bulletEnabled val="1"/>
        </dgm:presLayoutVars>
      </dgm:prSet>
      <dgm:spPr/>
    </dgm:pt>
    <dgm:pt modelId="{ED3EE43D-C96D-4948-A30F-B5BD38DCEBA4}" type="pres">
      <dgm:prSet presAssocID="{66274EC4-A61F-487B-B0AB-56BD743F27FA}" presName="spaceBetweenRectangles" presStyleCnt="0"/>
      <dgm:spPr/>
    </dgm:pt>
    <dgm:pt modelId="{6894D40E-DFDD-4A76-849B-E281D4E8A3E6}" type="pres">
      <dgm:prSet presAssocID="{48084C53-0CB3-49E4-B63B-5B3B69A61CDB}" presName="parentLin" presStyleCnt="0"/>
      <dgm:spPr/>
    </dgm:pt>
    <dgm:pt modelId="{7DE9F1C4-45E1-45E3-8EAF-F8232CB3FBA6}" type="pres">
      <dgm:prSet presAssocID="{48084C53-0CB3-49E4-B63B-5B3B69A61CDB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A038D759-2336-4EFD-9742-EB0825FF5659}" type="pres">
      <dgm:prSet presAssocID="{48084C53-0CB3-49E4-B63B-5B3B69A61CDB}" presName="parentText" presStyleLbl="node1" presStyleIdx="2" presStyleCnt="3" custScaleX="13107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827D22E-DC8D-4EBA-8BFA-5CFF776A2CC8}" type="pres">
      <dgm:prSet presAssocID="{48084C53-0CB3-49E4-B63B-5B3B69A61CDB}" presName="negativeSpace" presStyleCnt="0"/>
      <dgm:spPr/>
    </dgm:pt>
    <dgm:pt modelId="{36A348D1-4812-43F9-A734-7E7AD6FD2030}" type="pres">
      <dgm:prSet presAssocID="{48084C53-0CB3-49E4-B63B-5B3B69A61CD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246AB37-AB75-4EB1-9CEE-AFEF95A06D4E}" srcId="{C809455E-5085-486F-B73B-D1469F602917}" destId="{48084C53-0CB3-49E4-B63B-5B3B69A61CDB}" srcOrd="2" destOrd="0" parTransId="{449C8B6C-53A9-4C81-925A-9D9E027A6A51}" sibTransId="{B75FA517-A9E7-47D0-9CCB-CB53B36ACA9A}"/>
    <dgm:cxn modelId="{6BC4D132-9FFD-445B-A060-E66948432E1F}" type="presOf" srcId="{5A2FDC2E-0E92-409B-B262-2506B339C5A9}" destId="{80CE9D74-1CBE-451B-B40E-1FA407A06B2C}" srcOrd="1" destOrd="0" presId="urn:microsoft.com/office/officeart/2005/8/layout/list1"/>
    <dgm:cxn modelId="{0CF80185-098E-40E8-BB08-59F8FA24C374}" srcId="{C809455E-5085-486F-B73B-D1469F602917}" destId="{191A8F7A-0165-4A62-AAA8-EB7D23EF917C}" srcOrd="0" destOrd="0" parTransId="{B4A9B229-FA2F-40CD-85E0-880CA50D2FD6}" sibTransId="{7EE53C94-994C-452C-8820-1314FB42B219}"/>
    <dgm:cxn modelId="{E3A30FB3-9D0C-4A7B-BE32-DF3FEB6744E2}" type="presOf" srcId="{191A8F7A-0165-4A62-AAA8-EB7D23EF917C}" destId="{DDB8C0C8-72F2-4E66-8757-80A718A17CA4}" srcOrd="1" destOrd="0" presId="urn:microsoft.com/office/officeart/2005/8/layout/list1"/>
    <dgm:cxn modelId="{E9829889-DCC8-4A68-9AD4-D93279F980F5}" srcId="{C809455E-5085-486F-B73B-D1469F602917}" destId="{5A2FDC2E-0E92-409B-B262-2506B339C5A9}" srcOrd="1" destOrd="0" parTransId="{E2534667-597A-4F49-A52B-3E4F83196677}" sibTransId="{66274EC4-A61F-487B-B0AB-56BD743F27FA}"/>
    <dgm:cxn modelId="{20898C9A-EC88-4BEA-AEF4-E55F82C7B313}" type="presOf" srcId="{191A8F7A-0165-4A62-AAA8-EB7D23EF917C}" destId="{0C8A6824-19D6-43C1-81B0-70D684E5F3BB}" srcOrd="0" destOrd="0" presId="urn:microsoft.com/office/officeart/2005/8/layout/list1"/>
    <dgm:cxn modelId="{B6783EC2-D60A-4F39-9C2D-60D8308B3A39}" type="presOf" srcId="{48084C53-0CB3-49E4-B63B-5B3B69A61CDB}" destId="{7DE9F1C4-45E1-45E3-8EAF-F8232CB3FBA6}" srcOrd="0" destOrd="0" presId="urn:microsoft.com/office/officeart/2005/8/layout/list1"/>
    <dgm:cxn modelId="{476B5A30-900C-4665-8E14-8EDAAE8D67B0}" type="presOf" srcId="{48084C53-0CB3-49E4-B63B-5B3B69A61CDB}" destId="{A038D759-2336-4EFD-9742-EB0825FF5659}" srcOrd="1" destOrd="0" presId="urn:microsoft.com/office/officeart/2005/8/layout/list1"/>
    <dgm:cxn modelId="{936F538F-9581-4037-B7A2-2B9BED4F5904}" type="presOf" srcId="{5A2FDC2E-0E92-409B-B262-2506B339C5A9}" destId="{5902A5A8-A12A-4C39-BE1F-42F7332857A2}" srcOrd="0" destOrd="0" presId="urn:microsoft.com/office/officeart/2005/8/layout/list1"/>
    <dgm:cxn modelId="{45ADBBE1-73F8-4C65-8472-050786A3450B}" type="presOf" srcId="{C809455E-5085-486F-B73B-D1469F602917}" destId="{7975E24D-E3B0-4EF3-98E2-BEDACD803350}" srcOrd="0" destOrd="0" presId="urn:microsoft.com/office/officeart/2005/8/layout/list1"/>
    <dgm:cxn modelId="{FBDB4C2B-7540-4B1C-A5E8-F747C9B150C5}" type="presParOf" srcId="{7975E24D-E3B0-4EF3-98E2-BEDACD803350}" destId="{09F8C052-CB42-4A7A-A063-7F34833BC858}" srcOrd="0" destOrd="0" presId="urn:microsoft.com/office/officeart/2005/8/layout/list1"/>
    <dgm:cxn modelId="{22D3C087-A1AC-4A91-A01C-BDBC83C7E855}" type="presParOf" srcId="{09F8C052-CB42-4A7A-A063-7F34833BC858}" destId="{0C8A6824-19D6-43C1-81B0-70D684E5F3BB}" srcOrd="0" destOrd="0" presId="urn:microsoft.com/office/officeart/2005/8/layout/list1"/>
    <dgm:cxn modelId="{BDAB4C31-F7C4-49E0-82AE-2AD0DC701D38}" type="presParOf" srcId="{09F8C052-CB42-4A7A-A063-7F34833BC858}" destId="{DDB8C0C8-72F2-4E66-8757-80A718A17CA4}" srcOrd="1" destOrd="0" presId="urn:microsoft.com/office/officeart/2005/8/layout/list1"/>
    <dgm:cxn modelId="{473CF20F-D5FD-4A47-9955-A909835DCC7B}" type="presParOf" srcId="{7975E24D-E3B0-4EF3-98E2-BEDACD803350}" destId="{6D650FAB-E1D6-4245-8A85-A4EBB9CE84A4}" srcOrd="1" destOrd="0" presId="urn:microsoft.com/office/officeart/2005/8/layout/list1"/>
    <dgm:cxn modelId="{7758A8A4-D26E-4112-9064-B62F411AB6AC}" type="presParOf" srcId="{7975E24D-E3B0-4EF3-98E2-BEDACD803350}" destId="{465D9285-8FB8-4AEB-A44B-6B330B9ACC24}" srcOrd="2" destOrd="0" presId="urn:microsoft.com/office/officeart/2005/8/layout/list1"/>
    <dgm:cxn modelId="{0A8A5F37-DF94-45AD-B03F-2CC446E66438}" type="presParOf" srcId="{7975E24D-E3B0-4EF3-98E2-BEDACD803350}" destId="{7C0564D4-C130-4333-8AF4-D99B207B1B66}" srcOrd="3" destOrd="0" presId="urn:microsoft.com/office/officeart/2005/8/layout/list1"/>
    <dgm:cxn modelId="{4D39DE12-23DA-40C6-9A64-B47B7C131E84}" type="presParOf" srcId="{7975E24D-E3B0-4EF3-98E2-BEDACD803350}" destId="{F0D0B8BA-2B57-4822-BBC0-87780CD54BF4}" srcOrd="4" destOrd="0" presId="urn:microsoft.com/office/officeart/2005/8/layout/list1"/>
    <dgm:cxn modelId="{9708A4EB-5729-4821-8082-CBE7FD7C43E9}" type="presParOf" srcId="{F0D0B8BA-2B57-4822-BBC0-87780CD54BF4}" destId="{5902A5A8-A12A-4C39-BE1F-42F7332857A2}" srcOrd="0" destOrd="0" presId="urn:microsoft.com/office/officeart/2005/8/layout/list1"/>
    <dgm:cxn modelId="{512D82AE-F78F-4CAB-9229-8D6BEC21B3F3}" type="presParOf" srcId="{F0D0B8BA-2B57-4822-BBC0-87780CD54BF4}" destId="{80CE9D74-1CBE-451B-B40E-1FA407A06B2C}" srcOrd="1" destOrd="0" presId="urn:microsoft.com/office/officeart/2005/8/layout/list1"/>
    <dgm:cxn modelId="{04B3842A-8982-43DA-BACB-61C68DCBA493}" type="presParOf" srcId="{7975E24D-E3B0-4EF3-98E2-BEDACD803350}" destId="{73F489EC-F751-46FD-9F77-9E8387A31DD3}" srcOrd="5" destOrd="0" presId="urn:microsoft.com/office/officeart/2005/8/layout/list1"/>
    <dgm:cxn modelId="{E8AA7547-B567-41CE-BF21-3F70EA3F8DDB}" type="presParOf" srcId="{7975E24D-E3B0-4EF3-98E2-BEDACD803350}" destId="{1A8FEADB-0F41-4B25-A4E1-E2CF97B0D0B4}" srcOrd="6" destOrd="0" presId="urn:microsoft.com/office/officeart/2005/8/layout/list1"/>
    <dgm:cxn modelId="{567568FB-1433-4D51-8A48-46E85818D8E0}" type="presParOf" srcId="{7975E24D-E3B0-4EF3-98E2-BEDACD803350}" destId="{ED3EE43D-C96D-4948-A30F-B5BD38DCEBA4}" srcOrd="7" destOrd="0" presId="urn:microsoft.com/office/officeart/2005/8/layout/list1"/>
    <dgm:cxn modelId="{D2D8B6E1-F068-4183-A858-31857932D4C9}" type="presParOf" srcId="{7975E24D-E3B0-4EF3-98E2-BEDACD803350}" destId="{6894D40E-DFDD-4A76-849B-E281D4E8A3E6}" srcOrd="8" destOrd="0" presId="urn:microsoft.com/office/officeart/2005/8/layout/list1"/>
    <dgm:cxn modelId="{3C85BE45-3734-4C55-99C6-31BE5E6620FF}" type="presParOf" srcId="{6894D40E-DFDD-4A76-849B-E281D4E8A3E6}" destId="{7DE9F1C4-45E1-45E3-8EAF-F8232CB3FBA6}" srcOrd="0" destOrd="0" presId="urn:microsoft.com/office/officeart/2005/8/layout/list1"/>
    <dgm:cxn modelId="{76D6A8E9-548E-4E87-AEA5-4646799CCAEC}" type="presParOf" srcId="{6894D40E-DFDD-4A76-849B-E281D4E8A3E6}" destId="{A038D759-2336-4EFD-9742-EB0825FF5659}" srcOrd="1" destOrd="0" presId="urn:microsoft.com/office/officeart/2005/8/layout/list1"/>
    <dgm:cxn modelId="{666072C5-5BE6-4FAB-8B40-86AFD53F9518}" type="presParOf" srcId="{7975E24D-E3B0-4EF3-98E2-BEDACD803350}" destId="{3827D22E-DC8D-4EBA-8BFA-5CFF776A2CC8}" srcOrd="9" destOrd="0" presId="urn:microsoft.com/office/officeart/2005/8/layout/list1"/>
    <dgm:cxn modelId="{4C2A7883-B93E-48FF-BE29-A10985EEEB57}" type="presParOf" srcId="{7975E24D-E3B0-4EF3-98E2-BEDACD803350}" destId="{36A348D1-4812-43F9-A734-7E7AD6FD20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0C389FF-F2DE-40AA-A410-864CEEA0444A}" type="doc">
      <dgm:prSet loTypeId="urn:microsoft.com/office/officeart/2005/8/layout/cycle8" loCatId="cycle" qsTypeId="urn:microsoft.com/office/officeart/2005/8/quickstyle/3d1" qsCatId="3D" csTypeId="urn:microsoft.com/office/officeart/2005/8/colors/colorful5" csCatId="colorful" phldr="1"/>
      <dgm:spPr/>
    </dgm:pt>
    <dgm:pt modelId="{8EE34945-5B82-487B-B821-60887A2ED4C1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PLAN DE NEGOCIOS</a:t>
          </a:r>
          <a:endParaRPr lang="es-ES" dirty="0">
            <a:solidFill>
              <a:schemeClr val="bg1"/>
            </a:solidFill>
          </a:endParaRPr>
        </a:p>
      </dgm:t>
    </dgm:pt>
    <dgm:pt modelId="{5D0A753B-BCB6-49CF-AB3D-EEB1A28A502C}" type="parTrans" cxnId="{217761CB-CEB5-4FC9-9D0B-CDE25F6E794E}">
      <dgm:prSet/>
      <dgm:spPr/>
      <dgm:t>
        <a:bodyPr/>
        <a:lstStyle/>
        <a:p>
          <a:endParaRPr lang="es-ES"/>
        </a:p>
      </dgm:t>
    </dgm:pt>
    <dgm:pt modelId="{B3AD8768-912C-48BF-92BA-A05FF8E24AC8}" type="sibTrans" cxnId="{217761CB-CEB5-4FC9-9D0B-CDE25F6E794E}">
      <dgm:prSet/>
      <dgm:spPr/>
      <dgm:t>
        <a:bodyPr/>
        <a:lstStyle/>
        <a:p>
          <a:endParaRPr lang="es-ES"/>
        </a:p>
      </dgm:t>
    </dgm:pt>
    <dgm:pt modelId="{90B882C4-B227-455D-8401-952D7F86CED2}">
      <dgm:prSet phldrT="[Texto]"/>
      <dgm:spPr>
        <a:solidFill>
          <a:srgbClr val="006600"/>
        </a:solidFill>
      </dgm:spPr>
      <dgm:t>
        <a:bodyPr/>
        <a:lstStyle/>
        <a:p>
          <a:r>
            <a:rPr lang="es-ES" dirty="0" smtClean="0"/>
            <a:t>PLAN DE MARKETING</a:t>
          </a:r>
          <a:endParaRPr lang="es-ES" dirty="0"/>
        </a:p>
      </dgm:t>
    </dgm:pt>
    <dgm:pt modelId="{FCD2B9B8-D5CE-4D63-9CD5-A76F796BC1B1}" type="parTrans" cxnId="{7A8F03DE-F03C-4389-B31E-FF5F8FCB073A}">
      <dgm:prSet/>
      <dgm:spPr/>
      <dgm:t>
        <a:bodyPr/>
        <a:lstStyle/>
        <a:p>
          <a:endParaRPr lang="es-ES"/>
        </a:p>
      </dgm:t>
    </dgm:pt>
    <dgm:pt modelId="{583D961B-5EB2-4EA2-9022-1382EB925129}" type="sibTrans" cxnId="{7A8F03DE-F03C-4389-B31E-FF5F8FCB073A}">
      <dgm:prSet/>
      <dgm:spPr/>
      <dgm:t>
        <a:bodyPr/>
        <a:lstStyle/>
        <a:p>
          <a:endParaRPr lang="es-ES"/>
        </a:p>
      </dgm:t>
    </dgm:pt>
    <dgm:pt modelId="{2FE6002B-00D0-43E2-B93F-C894282BB1D4}">
      <dgm:prSet phldrT="[Texto]"/>
      <dgm:spPr>
        <a:solidFill>
          <a:srgbClr val="6666FF"/>
        </a:solidFill>
      </dgm:spPr>
      <dgm:t>
        <a:bodyPr/>
        <a:lstStyle/>
        <a:p>
          <a:r>
            <a:rPr lang="es-ES" dirty="0" smtClean="0"/>
            <a:t>PLAN CORPORATIVO</a:t>
          </a:r>
          <a:endParaRPr lang="es-ES" dirty="0"/>
        </a:p>
      </dgm:t>
    </dgm:pt>
    <dgm:pt modelId="{039A8424-E762-416F-A738-3A6A75BDBFD6}" type="parTrans" cxnId="{75652214-F128-4FD2-A4C2-DEF73187D9EE}">
      <dgm:prSet/>
      <dgm:spPr/>
      <dgm:t>
        <a:bodyPr/>
        <a:lstStyle/>
        <a:p>
          <a:endParaRPr lang="es-ES"/>
        </a:p>
      </dgm:t>
    </dgm:pt>
    <dgm:pt modelId="{49034BCE-A0F8-42B8-9B15-F2CF83C58268}" type="sibTrans" cxnId="{75652214-F128-4FD2-A4C2-DEF73187D9EE}">
      <dgm:prSet/>
      <dgm:spPr/>
      <dgm:t>
        <a:bodyPr/>
        <a:lstStyle/>
        <a:p>
          <a:endParaRPr lang="es-ES"/>
        </a:p>
      </dgm:t>
    </dgm:pt>
    <dgm:pt modelId="{BC006F3F-0767-48B8-A2BB-5EDAA6EC705A}" type="pres">
      <dgm:prSet presAssocID="{20C389FF-F2DE-40AA-A410-864CEEA0444A}" presName="compositeShape" presStyleCnt="0">
        <dgm:presLayoutVars>
          <dgm:chMax val="7"/>
          <dgm:dir/>
          <dgm:resizeHandles val="exact"/>
        </dgm:presLayoutVars>
      </dgm:prSet>
      <dgm:spPr/>
    </dgm:pt>
    <dgm:pt modelId="{FB558A9F-E920-4FFB-A6C2-BB0E4D81D4BA}" type="pres">
      <dgm:prSet presAssocID="{20C389FF-F2DE-40AA-A410-864CEEA0444A}" presName="wedge1" presStyleLbl="node1" presStyleIdx="0" presStyleCnt="3"/>
      <dgm:spPr/>
      <dgm:t>
        <a:bodyPr/>
        <a:lstStyle/>
        <a:p>
          <a:endParaRPr lang="es-ES"/>
        </a:p>
      </dgm:t>
    </dgm:pt>
    <dgm:pt modelId="{3B30D0A3-1416-45F6-8392-4430BAD78862}" type="pres">
      <dgm:prSet presAssocID="{20C389FF-F2DE-40AA-A410-864CEEA0444A}" presName="dummy1a" presStyleCnt="0"/>
      <dgm:spPr/>
    </dgm:pt>
    <dgm:pt modelId="{E1888A78-C33A-4D00-94FB-0E29D625BC74}" type="pres">
      <dgm:prSet presAssocID="{20C389FF-F2DE-40AA-A410-864CEEA0444A}" presName="dummy1b" presStyleCnt="0"/>
      <dgm:spPr/>
    </dgm:pt>
    <dgm:pt modelId="{D49B1485-9483-4EE2-B314-A1A3DE22A9B4}" type="pres">
      <dgm:prSet presAssocID="{20C389FF-F2DE-40AA-A410-864CEEA0444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357A09-E0D1-4209-9287-8E83ECD90B59}" type="pres">
      <dgm:prSet presAssocID="{20C389FF-F2DE-40AA-A410-864CEEA0444A}" presName="wedge2" presStyleLbl="node1" presStyleIdx="1" presStyleCnt="3"/>
      <dgm:spPr/>
      <dgm:t>
        <a:bodyPr/>
        <a:lstStyle/>
        <a:p>
          <a:endParaRPr lang="es-ES"/>
        </a:p>
      </dgm:t>
    </dgm:pt>
    <dgm:pt modelId="{D08984CE-5362-4C6F-AB21-2DD21A6BA08F}" type="pres">
      <dgm:prSet presAssocID="{20C389FF-F2DE-40AA-A410-864CEEA0444A}" presName="dummy2a" presStyleCnt="0"/>
      <dgm:spPr/>
    </dgm:pt>
    <dgm:pt modelId="{887E148C-A847-451B-A945-62A30960572B}" type="pres">
      <dgm:prSet presAssocID="{20C389FF-F2DE-40AA-A410-864CEEA0444A}" presName="dummy2b" presStyleCnt="0"/>
      <dgm:spPr/>
    </dgm:pt>
    <dgm:pt modelId="{76D2FE03-43CC-450F-ACB3-599D1501FD20}" type="pres">
      <dgm:prSet presAssocID="{20C389FF-F2DE-40AA-A410-864CEEA0444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163DA2-D0FC-4E09-BE57-A7C47273CFA3}" type="pres">
      <dgm:prSet presAssocID="{20C389FF-F2DE-40AA-A410-864CEEA0444A}" presName="wedge3" presStyleLbl="node1" presStyleIdx="2" presStyleCnt="3"/>
      <dgm:spPr/>
      <dgm:t>
        <a:bodyPr/>
        <a:lstStyle/>
        <a:p>
          <a:endParaRPr lang="es-ES"/>
        </a:p>
      </dgm:t>
    </dgm:pt>
    <dgm:pt modelId="{15BC9C2F-75DD-422B-A2F1-5A772E395F59}" type="pres">
      <dgm:prSet presAssocID="{20C389FF-F2DE-40AA-A410-864CEEA0444A}" presName="dummy3a" presStyleCnt="0"/>
      <dgm:spPr/>
    </dgm:pt>
    <dgm:pt modelId="{79558536-07A0-42C5-AE6B-E66114153401}" type="pres">
      <dgm:prSet presAssocID="{20C389FF-F2DE-40AA-A410-864CEEA0444A}" presName="dummy3b" presStyleCnt="0"/>
      <dgm:spPr/>
    </dgm:pt>
    <dgm:pt modelId="{FC396B64-010E-44B1-A6A9-3E3CFC770DFB}" type="pres">
      <dgm:prSet presAssocID="{20C389FF-F2DE-40AA-A410-864CEEA0444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661C26-B94D-441F-81FB-935BAF8FE764}" type="pres">
      <dgm:prSet presAssocID="{B3AD8768-912C-48BF-92BA-A05FF8E24AC8}" presName="arrowWedge1" presStyleLbl="fgSibTrans2D1" presStyleIdx="0" presStyleCnt="3" custScaleX="110219" custScaleY="98958" custLinFactNeighborX="11881" custLinFactNeighborY="-8885"/>
      <dgm:spPr/>
    </dgm:pt>
    <dgm:pt modelId="{F1809191-A1B1-4102-A11D-47540C6B5702}" type="pres">
      <dgm:prSet presAssocID="{583D961B-5EB2-4EA2-9022-1382EB925129}" presName="arrowWedge2" presStyleLbl="fgSibTrans2D1" presStyleIdx="1" presStyleCnt="3" custScaleY="106466" custLinFactNeighborX="582" custLinFactNeighborY="10466"/>
      <dgm:spPr/>
    </dgm:pt>
    <dgm:pt modelId="{94B43AB4-3B08-4C41-BFAD-1CFC4A7004DB}" type="pres">
      <dgm:prSet presAssocID="{49034BCE-A0F8-42B8-9B15-F2CF83C58268}" presName="arrowWedge3" presStyleLbl="fgSibTrans2D1" presStyleIdx="2" presStyleCnt="3" custScaleX="111263" custLinFactNeighborX="-6962" custLinFactNeighborY="-7008"/>
      <dgm:spPr/>
    </dgm:pt>
  </dgm:ptLst>
  <dgm:cxnLst>
    <dgm:cxn modelId="{D6CE167F-C008-4656-ABF6-A6137644EB1D}" type="presOf" srcId="{2FE6002B-00D0-43E2-B93F-C894282BB1D4}" destId="{4F163DA2-D0FC-4E09-BE57-A7C47273CFA3}" srcOrd="0" destOrd="0" presId="urn:microsoft.com/office/officeart/2005/8/layout/cycle8"/>
    <dgm:cxn modelId="{2012606F-D120-4003-AF66-A2E0EFC3376B}" type="presOf" srcId="{8EE34945-5B82-487B-B821-60887A2ED4C1}" destId="{D49B1485-9483-4EE2-B314-A1A3DE22A9B4}" srcOrd="1" destOrd="0" presId="urn:microsoft.com/office/officeart/2005/8/layout/cycle8"/>
    <dgm:cxn modelId="{7A8F03DE-F03C-4389-B31E-FF5F8FCB073A}" srcId="{20C389FF-F2DE-40AA-A410-864CEEA0444A}" destId="{90B882C4-B227-455D-8401-952D7F86CED2}" srcOrd="1" destOrd="0" parTransId="{FCD2B9B8-D5CE-4D63-9CD5-A76F796BC1B1}" sibTransId="{583D961B-5EB2-4EA2-9022-1382EB925129}"/>
    <dgm:cxn modelId="{F7CED99F-BD6D-4AF9-A31D-84FCF4D2D565}" type="presOf" srcId="{8EE34945-5B82-487B-B821-60887A2ED4C1}" destId="{FB558A9F-E920-4FFB-A6C2-BB0E4D81D4BA}" srcOrd="0" destOrd="0" presId="urn:microsoft.com/office/officeart/2005/8/layout/cycle8"/>
    <dgm:cxn modelId="{E631AAF3-F27F-44F7-BA5B-A2567162F7CC}" type="presOf" srcId="{90B882C4-B227-455D-8401-952D7F86CED2}" destId="{44357A09-E0D1-4209-9287-8E83ECD90B59}" srcOrd="0" destOrd="0" presId="urn:microsoft.com/office/officeart/2005/8/layout/cycle8"/>
    <dgm:cxn modelId="{217761CB-CEB5-4FC9-9D0B-CDE25F6E794E}" srcId="{20C389FF-F2DE-40AA-A410-864CEEA0444A}" destId="{8EE34945-5B82-487B-B821-60887A2ED4C1}" srcOrd="0" destOrd="0" parTransId="{5D0A753B-BCB6-49CF-AB3D-EEB1A28A502C}" sibTransId="{B3AD8768-912C-48BF-92BA-A05FF8E24AC8}"/>
    <dgm:cxn modelId="{1B58729B-A4CD-4D4B-AAE0-E1A6C72F55CE}" type="presOf" srcId="{2FE6002B-00D0-43E2-B93F-C894282BB1D4}" destId="{FC396B64-010E-44B1-A6A9-3E3CFC770DFB}" srcOrd="1" destOrd="0" presId="urn:microsoft.com/office/officeart/2005/8/layout/cycle8"/>
    <dgm:cxn modelId="{75652214-F128-4FD2-A4C2-DEF73187D9EE}" srcId="{20C389FF-F2DE-40AA-A410-864CEEA0444A}" destId="{2FE6002B-00D0-43E2-B93F-C894282BB1D4}" srcOrd="2" destOrd="0" parTransId="{039A8424-E762-416F-A738-3A6A75BDBFD6}" sibTransId="{49034BCE-A0F8-42B8-9B15-F2CF83C58268}"/>
    <dgm:cxn modelId="{177483CB-5019-4104-BDE5-CBB8AA401EEA}" type="presOf" srcId="{20C389FF-F2DE-40AA-A410-864CEEA0444A}" destId="{BC006F3F-0767-48B8-A2BB-5EDAA6EC705A}" srcOrd="0" destOrd="0" presId="urn:microsoft.com/office/officeart/2005/8/layout/cycle8"/>
    <dgm:cxn modelId="{4676058F-2D87-41AA-98CE-4874D05FA68C}" type="presOf" srcId="{90B882C4-B227-455D-8401-952D7F86CED2}" destId="{76D2FE03-43CC-450F-ACB3-599D1501FD20}" srcOrd="1" destOrd="0" presId="urn:microsoft.com/office/officeart/2005/8/layout/cycle8"/>
    <dgm:cxn modelId="{F1788111-7361-466B-A0F2-B5B0B24E1C7F}" type="presParOf" srcId="{BC006F3F-0767-48B8-A2BB-5EDAA6EC705A}" destId="{FB558A9F-E920-4FFB-A6C2-BB0E4D81D4BA}" srcOrd="0" destOrd="0" presId="urn:microsoft.com/office/officeart/2005/8/layout/cycle8"/>
    <dgm:cxn modelId="{D340A5E6-05B8-437D-9CA1-9A70B056EFB3}" type="presParOf" srcId="{BC006F3F-0767-48B8-A2BB-5EDAA6EC705A}" destId="{3B30D0A3-1416-45F6-8392-4430BAD78862}" srcOrd="1" destOrd="0" presId="urn:microsoft.com/office/officeart/2005/8/layout/cycle8"/>
    <dgm:cxn modelId="{3B1BCA0D-C36E-4C7D-9D59-90ABD277ADFF}" type="presParOf" srcId="{BC006F3F-0767-48B8-A2BB-5EDAA6EC705A}" destId="{E1888A78-C33A-4D00-94FB-0E29D625BC74}" srcOrd="2" destOrd="0" presId="urn:microsoft.com/office/officeart/2005/8/layout/cycle8"/>
    <dgm:cxn modelId="{A8E5FFB7-1D6B-4C60-982D-1742033C37E1}" type="presParOf" srcId="{BC006F3F-0767-48B8-A2BB-5EDAA6EC705A}" destId="{D49B1485-9483-4EE2-B314-A1A3DE22A9B4}" srcOrd="3" destOrd="0" presId="urn:microsoft.com/office/officeart/2005/8/layout/cycle8"/>
    <dgm:cxn modelId="{C84935B4-5F5C-4AE0-AFA7-4FC788030346}" type="presParOf" srcId="{BC006F3F-0767-48B8-A2BB-5EDAA6EC705A}" destId="{44357A09-E0D1-4209-9287-8E83ECD90B59}" srcOrd="4" destOrd="0" presId="urn:microsoft.com/office/officeart/2005/8/layout/cycle8"/>
    <dgm:cxn modelId="{9B9DAAA9-C26A-45A1-8B48-8B5924572EFE}" type="presParOf" srcId="{BC006F3F-0767-48B8-A2BB-5EDAA6EC705A}" destId="{D08984CE-5362-4C6F-AB21-2DD21A6BA08F}" srcOrd="5" destOrd="0" presId="urn:microsoft.com/office/officeart/2005/8/layout/cycle8"/>
    <dgm:cxn modelId="{40FACD67-F176-42A6-84C1-B94506A7BC17}" type="presParOf" srcId="{BC006F3F-0767-48B8-A2BB-5EDAA6EC705A}" destId="{887E148C-A847-451B-A945-62A30960572B}" srcOrd="6" destOrd="0" presId="urn:microsoft.com/office/officeart/2005/8/layout/cycle8"/>
    <dgm:cxn modelId="{98705430-B9DD-487E-8486-32587AD3002C}" type="presParOf" srcId="{BC006F3F-0767-48B8-A2BB-5EDAA6EC705A}" destId="{76D2FE03-43CC-450F-ACB3-599D1501FD20}" srcOrd="7" destOrd="0" presId="urn:microsoft.com/office/officeart/2005/8/layout/cycle8"/>
    <dgm:cxn modelId="{187C2CAD-A34D-49BC-A7EA-CA32EFA9E18E}" type="presParOf" srcId="{BC006F3F-0767-48B8-A2BB-5EDAA6EC705A}" destId="{4F163DA2-D0FC-4E09-BE57-A7C47273CFA3}" srcOrd="8" destOrd="0" presId="urn:microsoft.com/office/officeart/2005/8/layout/cycle8"/>
    <dgm:cxn modelId="{6FE617D5-31D5-4E55-B35B-8D37A4FB93F6}" type="presParOf" srcId="{BC006F3F-0767-48B8-A2BB-5EDAA6EC705A}" destId="{15BC9C2F-75DD-422B-A2F1-5A772E395F59}" srcOrd="9" destOrd="0" presId="urn:microsoft.com/office/officeart/2005/8/layout/cycle8"/>
    <dgm:cxn modelId="{A302D194-5609-460A-9229-790D44148D72}" type="presParOf" srcId="{BC006F3F-0767-48B8-A2BB-5EDAA6EC705A}" destId="{79558536-07A0-42C5-AE6B-E66114153401}" srcOrd="10" destOrd="0" presId="urn:microsoft.com/office/officeart/2005/8/layout/cycle8"/>
    <dgm:cxn modelId="{38F4D823-4D42-48FF-9A38-C3B4BE6C6E5B}" type="presParOf" srcId="{BC006F3F-0767-48B8-A2BB-5EDAA6EC705A}" destId="{FC396B64-010E-44B1-A6A9-3E3CFC770DFB}" srcOrd="11" destOrd="0" presId="urn:microsoft.com/office/officeart/2005/8/layout/cycle8"/>
    <dgm:cxn modelId="{D63C99DC-B517-4C58-9A8C-B57E75BAD331}" type="presParOf" srcId="{BC006F3F-0767-48B8-A2BB-5EDAA6EC705A}" destId="{07661C26-B94D-441F-81FB-935BAF8FE764}" srcOrd="12" destOrd="0" presId="urn:microsoft.com/office/officeart/2005/8/layout/cycle8"/>
    <dgm:cxn modelId="{F8051400-5A73-49CC-A474-EFCF44688ACA}" type="presParOf" srcId="{BC006F3F-0767-48B8-A2BB-5EDAA6EC705A}" destId="{F1809191-A1B1-4102-A11D-47540C6B5702}" srcOrd="13" destOrd="0" presId="urn:microsoft.com/office/officeart/2005/8/layout/cycle8"/>
    <dgm:cxn modelId="{E217221B-C473-4DE0-AFA7-7CA9203C5DA2}" type="presParOf" srcId="{BC006F3F-0767-48B8-A2BB-5EDAA6EC705A}" destId="{94B43AB4-3B08-4C41-BFAD-1CFC4A7004D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FCA691-9CC4-4247-8D32-E88D135DD1DA}" type="doc">
      <dgm:prSet loTypeId="urn:microsoft.com/office/officeart/2005/8/layout/cycle4#1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B571B23-D4B3-437F-B4C8-1F89848FC9A0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  <a:latin typeface="+mj-lt"/>
            </a:rPr>
            <a:t>POLITICA DE PRECIOS</a:t>
          </a:r>
          <a:endParaRPr lang="es-ES" sz="1200" b="1" dirty="0">
            <a:solidFill>
              <a:schemeClr val="tx1"/>
            </a:solidFill>
            <a:latin typeface="+mj-lt"/>
          </a:endParaRPr>
        </a:p>
      </dgm:t>
    </dgm:pt>
    <dgm:pt modelId="{49B8BF0E-CD39-4825-8C81-E58379D8DCEE}" type="parTrans" cxnId="{AACF9F49-3C71-45CE-8AF6-CB1525E2EB23}">
      <dgm:prSet/>
      <dgm:spPr/>
      <dgm:t>
        <a:bodyPr/>
        <a:lstStyle/>
        <a:p>
          <a:endParaRPr lang="es-ES"/>
        </a:p>
      </dgm:t>
    </dgm:pt>
    <dgm:pt modelId="{C68A98CC-656E-43BF-83F6-A9117CA7B527}" type="sibTrans" cxnId="{AACF9F49-3C71-45CE-8AF6-CB1525E2EB23}">
      <dgm:prSet/>
      <dgm:spPr/>
      <dgm:t>
        <a:bodyPr/>
        <a:lstStyle/>
        <a:p>
          <a:endParaRPr lang="es-ES"/>
        </a:p>
      </dgm:t>
    </dgm:pt>
    <dgm:pt modelId="{4EA465EF-EFE1-4497-AB5F-88E35AFB576F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  <a:latin typeface="+mj-lt"/>
            </a:rPr>
            <a:t>PRODUCTO SERVICIO</a:t>
          </a:r>
          <a:endParaRPr lang="es-ES" sz="1200" b="1" dirty="0">
            <a:solidFill>
              <a:schemeClr val="tx1"/>
            </a:solidFill>
            <a:latin typeface="+mj-lt"/>
          </a:endParaRPr>
        </a:p>
      </dgm:t>
    </dgm:pt>
    <dgm:pt modelId="{8437BAF2-B3DD-4D17-B5E7-03F9A2F5F53C}" type="parTrans" cxnId="{1FB3B756-DA11-4A07-A73D-1982B97D9E34}">
      <dgm:prSet/>
      <dgm:spPr/>
      <dgm:t>
        <a:bodyPr/>
        <a:lstStyle/>
        <a:p>
          <a:endParaRPr lang="es-ES"/>
        </a:p>
      </dgm:t>
    </dgm:pt>
    <dgm:pt modelId="{E9617865-D349-450A-B479-1C8F774A5B3D}" type="sibTrans" cxnId="{1FB3B756-DA11-4A07-A73D-1982B97D9E34}">
      <dgm:prSet/>
      <dgm:spPr/>
      <dgm:t>
        <a:bodyPr/>
        <a:lstStyle/>
        <a:p>
          <a:endParaRPr lang="es-ES"/>
        </a:p>
      </dgm:t>
    </dgm:pt>
    <dgm:pt modelId="{FD4809D6-9559-4278-80B8-97F8F8B2F2A4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  <a:latin typeface="+mj-lt"/>
            </a:rPr>
            <a:t>DISTRIBU-CIÓN Y LOGISTICA</a:t>
          </a:r>
          <a:endParaRPr lang="es-ES" sz="1200" b="1" dirty="0">
            <a:solidFill>
              <a:schemeClr val="tx1"/>
            </a:solidFill>
            <a:latin typeface="+mj-lt"/>
          </a:endParaRPr>
        </a:p>
      </dgm:t>
    </dgm:pt>
    <dgm:pt modelId="{E596BA23-9074-4786-9FB0-1E931484ACEE}" type="parTrans" cxnId="{12D2F75A-1512-4AEC-A6DC-B887806ADF3B}">
      <dgm:prSet/>
      <dgm:spPr/>
      <dgm:t>
        <a:bodyPr/>
        <a:lstStyle/>
        <a:p>
          <a:endParaRPr lang="es-ES"/>
        </a:p>
      </dgm:t>
    </dgm:pt>
    <dgm:pt modelId="{5529F49A-2282-43D2-A33D-94D1A79CFB93}" type="sibTrans" cxnId="{12D2F75A-1512-4AEC-A6DC-B887806ADF3B}">
      <dgm:prSet/>
      <dgm:spPr/>
      <dgm:t>
        <a:bodyPr/>
        <a:lstStyle/>
        <a:p>
          <a:endParaRPr lang="es-ES"/>
        </a:p>
      </dgm:t>
    </dgm:pt>
    <dgm:pt modelId="{7E8D020E-838E-4760-B018-264111893607}">
      <dgm:prSet phldrT="[Texto]" custT="1"/>
      <dgm:spPr/>
      <dgm:t>
        <a:bodyPr/>
        <a:lstStyle/>
        <a:p>
          <a:endParaRPr lang="es-ES" sz="1200" dirty="0">
            <a:latin typeface="+mj-lt"/>
          </a:endParaRPr>
        </a:p>
      </dgm:t>
    </dgm:pt>
    <dgm:pt modelId="{296DE54B-DAF3-4A56-BC5F-180EAF660D3E}" type="parTrans" cxnId="{68EE6C13-E540-4447-874E-1CE2F79A1255}">
      <dgm:prSet/>
      <dgm:spPr/>
      <dgm:t>
        <a:bodyPr/>
        <a:lstStyle/>
        <a:p>
          <a:endParaRPr lang="es-ES"/>
        </a:p>
      </dgm:t>
    </dgm:pt>
    <dgm:pt modelId="{95F6E698-EDF4-4D10-B377-9E18A5AC8C04}" type="sibTrans" cxnId="{68EE6C13-E540-4447-874E-1CE2F79A1255}">
      <dgm:prSet/>
      <dgm:spPr/>
      <dgm:t>
        <a:bodyPr/>
        <a:lstStyle/>
        <a:p>
          <a:endParaRPr lang="es-ES"/>
        </a:p>
      </dgm:t>
    </dgm:pt>
    <dgm:pt modelId="{77CCCEEF-EA2E-4341-9678-1211273E1B6E}">
      <dgm:prSet phldrT="[Texto]" custT="1"/>
      <dgm:spPr/>
      <dgm:t>
        <a:bodyPr/>
        <a:lstStyle/>
        <a:p>
          <a:endParaRPr lang="es-ES" sz="1200" dirty="0">
            <a:latin typeface="+mj-lt"/>
          </a:endParaRPr>
        </a:p>
      </dgm:t>
    </dgm:pt>
    <dgm:pt modelId="{C7B8C41E-71F5-4CD4-B3BC-DED3017BCA58}" type="parTrans" cxnId="{8E7B5F9E-60F7-492A-9CEA-2886824A7537}">
      <dgm:prSet/>
      <dgm:spPr/>
      <dgm:t>
        <a:bodyPr/>
        <a:lstStyle/>
        <a:p>
          <a:endParaRPr lang="es-ES"/>
        </a:p>
      </dgm:t>
    </dgm:pt>
    <dgm:pt modelId="{9B7602E7-9B6E-4DD9-ADD7-7A4082C19E31}" type="sibTrans" cxnId="{8E7B5F9E-60F7-492A-9CEA-2886824A7537}">
      <dgm:prSet/>
      <dgm:spPr/>
      <dgm:t>
        <a:bodyPr/>
        <a:lstStyle/>
        <a:p>
          <a:endParaRPr lang="es-ES"/>
        </a:p>
      </dgm:t>
    </dgm:pt>
    <dgm:pt modelId="{8EFABE54-4A37-457E-A79B-1BE2BB7071C9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1200" dirty="0">
            <a:latin typeface="+mj-lt"/>
          </a:endParaRPr>
        </a:p>
      </dgm:t>
    </dgm:pt>
    <dgm:pt modelId="{65218F8A-1B45-4FC3-BA7A-A652747B23A0}" type="parTrans" cxnId="{E369ED8A-4F98-4BBF-84C7-136EBDCE977F}">
      <dgm:prSet/>
      <dgm:spPr/>
      <dgm:t>
        <a:bodyPr/>
        <a:lstStyle/>
        <a:p>
          <a:endParaRPr lang="es-ES"/>
        </a:p>
      </dgm:t>
    </dgm:pt>
    <dgm:pt modelId="{D4E9C063-B11B-49E5-978B-01F90B3A614D}" type="sibTrans" cxnId="{E369ED8A-4F98-4BBF-84C7-136EBDCE977F}">
      <dgm:prSet/>
      <dgm:spPr/>
      <dgm:t>
        <a:bodyPr/>
        <a:lstStyle/>
        <a:p>
          <a:endParaRPr lang="es-ES"/>
        </a:p>
      </dgm:t>
    </dgm:pt>
    <dgm:pt modelId="{9E2B5FC1-A667-4129-B0C3-1898BAB7B07B}">
      <dgm:prSet phldrT="[Texto]" custT="1"/>
      <dgm:spPr/>
      <dgm:t>
        <a:bodyPr/>
        <a:lstStyle/>
        <a:p>
          <a:endParaRPr lang="es-ES" sz="1200" dirty="0">
            <a:latin typeface="+mj-lt"/>
          </a:endParaRPr>
        </a:p>
      </dgm:t>
    </dgm:pt>
    <dgm:pt modelId="{B0F08B69-2D86-40DC-94FB-BD9F1A34FFBC}" type="parTrans" cxnId="{986E7382-0468-47B9-89B9-6D14A59DD72E}">
      <dgm:prSet/>
      <dgm:spPr/>
      <dgm:t>
        <a:bodyPr/>
        <a:lstStyle/>
        <a:p>
          <a:endParaRPr lang="es-ES"/>
        </a:p>
      </dgm:t>
    </dgm:pt>
    <dgm:pt modelId="{82480CEA-3B94-4B5E-985F-0F69D7401A28}" type="sibTrans" cxnId="{986E7382-0468-47B9-89B9-6D14A59DD72E}">
      <dgm:prSet/>
      <dgm:spPr/>
      <dgm:t>
        <a:bodyPr/>
        <a:lstStyle/>
        <a:p>
          <a:endParaRPr lang="es-ES"/>
        </a:p>
      </dgm:t>
    </dgm:pt>
    <dgm:pt modelId="{89FA2104-719B-40B3-9C75-5A012BDBB2F1}">
      <dgm:prSet phldrT="[Texto]" custT="1"/>
      <dgm:spPr/>
      <dgm:t>
        <a:bodyPr/>
        <a:lstStyle/>
        <a:p>
          <a:endParaRPr lang="es-ES" sz="1200" dirty="0">
            <a:latin typeface="+mj-lt"/>
          </a:endParaRPr>
        </a:p>
      </dgm:t>
    </dgm:pt>
    <dgm:pt modelId="{C77BE0B5-1F95-45B1-B14D-C07C8CE8FEA1}" type="parTrans" cxnId="{271AD688-CAB1-41BE-8920-EE302E7C30D1}">
      <dgm:prSet/>
      <dgm:spPr/>
      <dgm:t>
        <a:bodyPr/>
        <a:lstStyle/>
        <a:p>
          <a:endParaRPr lang="es-ES"/>
        </a:p>
      </dgm:t>
    </dgm:pt>
    <dgm:pt modelId="{8F63BC45-2A42-488E-B867-E2C3AFEC95BC}" type="sibTrans" cxnId="{271AD688-CAB1-41BE-8920-EE302E7C30D1}">
      <dgm:prSet/>
      <dgm:spPr/>
      <dgm:t>
        <a:bodyPr/>
        <a:lstStyle/>
        <a:p>
          <a:endParaRPr lang="es-ES"/>
        </a:p>
      </dgm:t>
    </dgm:pt>
    <dgm:pt modelId="{347BE794-2700-431C-A6E7-1110D3CA7808}">
      <dgm:prSet phldrT="[Texto]" custT="1"/>
      <dgm:spPr/>
      <dgm:t>
        <a:bodyPr/>
        <a:lstStyle/>
        <a:p>
          <a:r>
            <a:rPr lang="es-ES" sz="1200" b="1" dirty="0" smtClean="0">
              <a:latin typeface="+mj-lt"/>
            </a:rPr>
            <a:t>CONSUMIDORES</a:t>
          </a:r>
          <a:endParaRPr lang="es-ES" sz="1200" b="1" dirty="0">
            <a:latin typeface="+mj-lt"/>
          </a:endParaRPr>
        </a:p>
      </dgm:t>
    </dgm:pt>
    <dgm:pt modelId="{B7A56852-1530-49DD-92FB-62EF2C9A1590}" type="parTrans" cxnId="{41DE73F0-A9A9-48CC-88FF-24E0BB8A7371}">
      <dgm:prSet/>
      <dgm:spPr/>
      <dgm:t>
        <a:bodyPr/>
        <a:lstStyle/>
        <a:p>
          <a:endParaRPr lang="es-ES"/>
        </a:p>
      </dgm:t>
    </dgm:pt>
    <dgm:pt modelId="{90E44889-D7D3-479B-9DAC-EF458190B471}" type="sibTrans" cxnId="{41DE73F0-A9A9-48CC-88FF-24E0BB8A7371}">
      <dgm:prSet/>
      <dgm:spPr/>
      <dgm:t>
        <a:bodyPr/>
        <a:lstStyle/>
        <a:p>
          <a:endParaRPr lang="es-ES"/>
        </a:p>
      </dgm:t>
    </dgm:pt>
    <dgm:pt modelId="{0EDD1245-3BA9-43E7-A3FD-4019503882DB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200" b="1" dirty="0" smtClean="0">
              <a:latin typeface="+mj-lt"/>
            </a:rPr>
            <a:t>      CANALES</a:t>
          </a:r>
        </a:p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sz="1200" dirty="0">
            <a:latin typeface="+mj-lt"/>
          </a:endParaRPr>
        </a:p>
      </dgm:t>
    </dgm:pt>
    <dgm:pt modelId="{B51C3E1A-3452-46AD-BD29-2F69173E8354}" type="parTrans" cxnId="{F06D9537-D347-47D5-B72B-15E1A40C311F}">
      <dgm:prSet/>
      <dgm:spPr/>
      <dgm:t>
        <a:bodyPr/>
        <a:lstStyle/>
        <a:p>
          <a:endParaRPr lang="es-AR"/>
        </a:p>
      </dgm:t>
    </dgm:pt>
    <dgm:pt modelId="{A582D5BA-D873-4505-8185-EE9E76113611}" type="sibTrans" cxnId="{F06D9537-D347-47D5-B72B-15E1A40C311F}">
      <dgm:prSet/>
      <dgm:spPr/>
      <dgm:t>
        <a:bodyPr/>
        <a:lstStyle/>
        <a:p>
          <a:endParaRPr lang="es-AR"/>
        </a:p>
      </dgm:t>
    </dgm:pt>
    <dgm:pt modelId="{F8F6ED83-F93E-4DFC-A196-A50E3065B160}">
      <dgm:prSet phldrT="[Texto]" custT="1"/>
      <dgm:spPr/>
      <dgm:t>
        <a:bodyPr/>
        <a:lstStyle/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sz="1200" dirty="0">
            <a:latin typeface="+mj-lt"/>
          </a:endParaRPr>
        </a:p>
      </dgm:t>
    </dgm:pt>
    <dgm:pt modelId="{DF699243-DFE9-45BD-A8C6-6DA7CE903031}" type="parTrans" cxnId="{EB9C35C6-62C8-4E2A-AB89-C7F801CF38B6}">
      <dgm:prSet/>
      <dgm:spPr/>
      <dgm:t>
        <a:bodyPr/>
        <a:lstStyle/>
        <a:p>
          <a:endParaRPr lang="es-AR"/>
        </a:p>
      </dgm:t>
    </dgm:pt>
    <dgm:pt modelId="{59669D3C-0F84-4826-BF63-CA45FE5FA788}" type="sibTrans" cxnId="{EB9C35C6-62C8-4E2A-AB89-C7F801CF38B6}">
      <dgm:prSet/>
      <dgm:spPr/>
      <dgm:t>
        <a:bodyPr/>
        <a:lstStyle/>
        <a:p>
          <a:endParaRPr lang="es-AR"/>
        </a:p>
      </dgm:t>
    </dgm:pt>
    <dgm:pt modelId="{9F68DBA8-4E5D-40D2-A4BE-5D1AC1FA74CE}">
      <dgm:prSet phldrT="[Texto]" custT="1"/>
      <dgm:spPr/>
      <dgm:t>
        <a:bodyPr/>
        <a:lstStyle/>
        <a:p>
          <a:endParaRPr lang="es-ES" sz="1200" dirty="0">
            <a:latin typeface="+mj-lt"/>
          </a:endParaRPr>
        </a:p>
      </dgm:t>
    </dgm:pt>
    <dgm:pt modelId="{99ACF783-0350-47A7-81B3-6B6BE099D8CE}" type="parTrans" cxnId="{CD2635D3-08F7-4E6D-A477-B683EE95DA54}">
      <dgm:prSet/>
      <dgm:spPr/>
      <dgm:t>
        <a:bodyPr/>
        <a:lstStyle/>
        <a:p>
          <a:endParaRPr lang="es-AR"/>
        </a:p>
      </dgm:t>
    </dgm:pt>
    <dgm:pt modelId="{7A03F11C-77D6-4C7A-A020-EC6CD71A32E6}" type="sibTrans" cxnId="{CD2635D3-08F7-4E6D-A477-B683EE95DA54}">
      <dgm:prSet/>
      <dgm:spPr/>
      <dgm:t>
        <a:bodyPr/>
        <a:lstStyle/>
        <a:p>
          <a:endParaRPr lang="es-AR"/>
        </a:p>
      </dgm:t>
    </dgm:pt>
    <dgm:pt modelId="{EA1963D2-6A87-469F-93C8-F9374F009A9A}">
      <dgm:prSet phldrT="[Texto]" custT="1"/>
      <dgm:spPr/>
      <dgm:t>
        <a:bodyPr/>
        <a:lstStyle/>
        <a:p>
          <a:r>
            <a:rPr lang="es-ES" sz="1200" b="1" dirty="0" smtClean="0">
              <a:latin typeface="+mj-lt"/>
            </a:rPr>
            <a:t>     COMPETIDORES</a:t>
          </a:r>
          <a:endParaRPr lang="es-ES" sz="1200" b="1" dirty="0">
            <a:latin typeface="+mj-lt"/>
          </a:endParaRPr>
        </a:p>
      </dgm:t>
    </dgm:pt>
    <dgm:pt modelId="{D657550B-3E6B-48AC-85D8-9661FB0CE92E}" type="parTrans" cxnId="{49E2F84F-3ECB-4C6C-9B43-E15104CCCF1E}">
      <dgm:prSet/>
      <dgm:spPr/>
      <dgm:t>
        <a:bodyPr/>
        <a:lstStyle/>
        <a:p>
          <a:endParaRPr lang="es-AR"/>
        </a:p>
      </dgm:t>
    </dgm:pt>
    <dgm:pt modelId="{A2B29778-6428-4754-AAE0-63A51C1BCC1B}" type="sibTrans" cxnId="{49E2F84F-3ECB-4C6C-9B43-E15104CCCF1E}">
      <dgm:prSet/>
      <dgm:spPr/>
      <dgm:t>
        <a:bodyPr/>
        <a:lstStyle/>
        <a:p>
          <a:endParaRPr lang="es-AR"/>
        </a:p>
      </dgm:t>
    </dgm:pt>
    <dgm:pt modelId="{2B5044AE-23D1-4ED8-B755-F13BD4F2F43E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+mj-lt"/>
            </a:rPr>
            <a:t>COMUNICA-CIÓN</a:t>
          </a:r>
          <a:endParaRPr lang="es-ES" b="1" dirty="0">
            <a:solidFill>
              <a:schemeClr val="tx1"/>
            </a:solidFill>
            <a:latin typeface="+mj-lt"/>
          </a:endParaRPr>
        </a:p>
      </dgm:t>
    </dgm:pt>
    <dgm:pt modelId="{3C3ABFAB-0ADD-4537-A85D-95478F676759}" type="parTrans" cxnId="{BB81A456-B287-4F07-BB47-0F0466C528D1}">
      <dgm:prSet/>
      <dgm:spPr/>
      <dgm:t>
        <a:bodyPr/>
        <a:lstStyle/>
        <a:p>
          <a:endParaRPr lang="es-AR"/>
        </a:p>
      </dgm:t>
    </dgm:pt>
    <dgm:pt modelId="{EBA9FD4F-C96A-4527-A711-F7734CB4E836}" type="sibTrans" cxnId="{BB81A456-B287-4F07-BB47-0F0466C528D1}">
      <dgm:prSet/>
      <dgm:spPr/>
      <dgm:t>
        <a:bodyPr/>
        <a:lstStyle/>
        <a:p>
          <a:endParaRPr lang="es-AR"/>
        </a:p>
      </dgm:t>
    </dgm:pt>
    <dgm:pt modelId="{BD730DC3-40D9-4383-A0AD-C87C1798D5D9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bg1"/>
              </a:solidFill>
              <a:latin typeface="+mj-lt"/>
            </a:rPr>
            <a:t>PROVEEDORES</a:t>
          </a:r>
          <a:endParaRPr lang="es-ES" sz="1500" b="1" dirty="0">
            <a:solidFill>
              <a:schemeClr val="bg1"/>
            </a:solidFill>
            <a:latin typeface="+mj-lt"/>
          </a:endParaRPr>
        </a:p>
      </dgm:t>
    </dgm:pt>
    <dgm:pt modelId="{6DEB2A00-5333-4153-A583-F5D38CC8FE13}" type="parTrans" cxnId="{12D34BD1-4FB1-4016-B004-6EBF018F969F}">
      <dgm:prSet/>
      <dgm:spPr/>
      <dgm:t>
        <a:bodyPr/>
        <a:lstStyle/>
        <a:p>
          <a:endParaRPr lang="es-AR"/>
        </a:p>
      </dgm:t>
    </dgm:pt>
    <dgm:pt modelId="{6A741734-A99C-40CF-B541-A68B6B03535C}" type="sibTrans" cxnId="{12D34BD1-4FB1-4016-B004-6EBF018F969F}">
      <dgm:prSet/>
      <dgm:spPr/>
      <dgm:t>
        <a:bodyPr/>
        <a:lstStyle/>
        <a:p>
          <a:endParaRPr lang="es-AR"/>
        </a:p>
      </dgm:t>
    </dgm:pt>
    <dgm:pt modelId="{0775920A-A3B8-4E73-88D1-45C0C52FC346}">
      <dgm:prSet phldrT="[Texto]"/>
      <dgm:spPr/>
      <dgm:t>
        <a:bodyPr/>
        <a:lstStyle/>
        <a:p>
          <a:endParaRPr lang="es-ES" sz="1500" b="1" dirty="0">
            <a:solidFill>
              <a:schemeClr val="bg1"/>
            </a:solidFill>
            <a:latin typeface="+mj-lt"/>
          </a:endParaRPr>
        </a:p>
      </dgm:t>
    </dgm:pt>
    <dgm:pt modelId="{C3A5DC34-F538-46F2-9CF3-AABEB50B21FF}" type="parTrans" cxnId="{6A59F430-7575-4D5F-B785-77FF797F7363}">
      <dgm:prSet/>
      <dgm:spPr/>
      <dgm:t>
        <a:bodyPr/>
        <a:lstStyle/>
        <a:p>
          <a:endParaRPr lang="es-AR"/>
        </a:p>
      </dgm:t>
    </dgm:pt>
    <dgm:pt modelId="{3A55B938-1A24-4832-9265-C03D6EA9050C}" type="sibTrans" cxnId="{6A59F430-7575-4D5F-B785-77FF797F7363}">
      <dgm:prSet/>
      <dgm:spPr/>
      <dgm:t>
        <a:bodyPr/>
        <a:lstStyle/>
        <a:p>
          <a:endParaRPr lang="es-AR"/>
        </a:p>
      </dgm:t>
    </dgm:pt>
    <dgm:pt modelId="{26886961-FA68-4AAB-9BBD-0188E05BF8B2}" type="pres">
      <dgm:prSet presAssocID="{20FCA691-9CC4-4247-8D32-E88D135DD1D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84FC64F-680B-4758-892E-42E5513BDA52}" type="pres">
      <dgm:prSet presAssocID="{20FCA691-9CC4-4247-8D32-E88D135DD1DA}" presName="children" presStyleCnt="0"/>
      <dgm:spPr/>
      <dgm:t>
        <a:bodyPr/>
        <a:lstStyle/>
        <a:p>
          <a:endParaRPr lang="es-ES"/>
        </a:p>
      </dgm:t>
    </dgm:pt>
    <dgm:pt modelId="{F5413F3C-FE00-4EB8-A0B1-36921F05C26D}" type="pres">
      <dgm:prSet presAssocID="{20FCA691-9CC4-4247-8D32-E88D135DD1DA}" presName="child1group" presStyleCnt="0"/>
      <dgm:spPr/>
      <dgm:t>
        <a:bodyPr/>
        <a:lstStyle/>
        <a:p>
          <a:endParaRPr lang="es-ES"/>
        </a:p>
      </dgm:t>
    </dgm:pt>
    <dgm:pt modelId="{4B966D72-CCCA-43CB-A76C-863CC7227972}" type="pres">
      <dgm:prSet presAssocID="{20FCA691-9CC4-4247-8D32-E88D135DD1DA}" presName="child1" presStyleLbl="bgAcc1" presStyleIdx="0" presStyleCnt="4" custScaleX="138415" custLinFactNeighborX="-34964"/>
      <dgm:spPr/>
      <dgm:t>
        <a:bodyPr/>
        <a:lstStyle/>
        <a:p>
          <a:endParaRPr lang="es-ES"/>
        </a:p>
      </dgm:t>
    </dgm:pt>
    <dgm:pt modelId="{F40DEF15-F80D-43E5-8CFF-23854A983374}" type="pres">
      <dgm:prSet presAssocID="{20FCA691-9CC4-4247-8D32-E88D135DD1D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F0E368-6117-48D6-BFB6-3F4D5BC88AD3}" type="pres">
      <dgm:prSet presAssocID="{20FCA691-9CC4-4247-8D32-E88D135DD1DA}" presName="child2group" presStyleCnt="0"/>
      <dgm:spPr/>
      <dgm:t>
        <a:bodyPr/>
        <a:lstStyle/>
        <a:p>
          <a:endParaRPr lang="es-ES"/>
        </a:p>
      </dgm:t>
    </dgm:pt>
    <dgm:pt modelId="{97B5A4DD-D563-4E07-9CF8-E65897F2406A}" type="pres">
      <dgm:prSet presAssocID="{20FCA691-9CC4-4247-8D32-E88D135DD1DA}" presName="child2" presStyleLbl="bgAcc1" presStyleIdx="1" presStyleCnt="4" custScaleX="138415" custLinFactNeighborX="33238"/>
      <dgm:spPr/>
      <dgm:t>
        <a:bodyPr/>
        <a:lstStyle/>
        <a:p>
          <a:endParaRPr lang="es-ES"/>
        </a:p>
      </dgm:t>
    </dgm:pt>
    <dgm:pt modelId="{526379C3-D66B-48D2-A032-F1AC25EB9CBC}" type="pres">
      <dgm:prSet presAssocID="{20FCA691-9CC4-4247-8D32-E88D135DD1D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A9EB3D-8D91-4130-87EC-26C62E363C78}" type="pres">
      <dgm:prSet presAssocID="{20FCA691-9CC4-4247-8D32-E88D135DD1DA}" presName="child3group" presStyleCnt="0"/>
      <dgm:spPr/>
      <dgm:t>
        <a:bodyPr/>
        <a:lstStyle/>
        <a:p>
          <a:endParaRPr lang="es-ES"/>
        </a:p>
      </dgm:t>
    </dgm:pt>
    <dgm:pt modelId="{F33F843A-C637-4F9C-AB20-D610893E1932}" type="pres">
      <dgm:prSet presAssocID="{20FCA691-9CC4-4247-8D32-E88D135DD1DA}" presName="child3" presStyleLbl="bgAcc1" presStyleIdx="2" presStyleCnt="4" custScaleX="138415" custLinFactNeighborX="33238"/>
      <dgm:spPr/>
      <dgm:t>
        <a:bodyPr/>
        <a:lstStyle/>
        <a:p>
          <a:endParaRPr lang="es-ES"/>
        </a:p>
      </dgm:t>
    </dgm:pt>
    <dgm:pt modelId="{0941E412-13E6-4137-8D1F-6300308D9EB6}" type="pres">
      <dgm:prSet presAssocID="{20FCA691-9CC4-4247-8D32-E88D135DD1D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6FAFB4-3351-4E11-8642-B694EF4E3993}" type="pres">
      <dgm:prSet presAssocID="{20FCA691-9CC4-4247-8D32-E88D135DD1DA}" presName="child4group" presStyleCnt="0"/>
      <dgm:spPr/>
      <dgm:t>
        <a:bodyPr/>
        <a:lstStyle/>
        <a:p>
          <a:endParaRPr lang="es-ES"/>
        </a:p>
      </dgm:t>
    </dgm:pt>
    <dgm:pt modelId="{59EFD63B-84C5-4CAD-A775-513643E1C81D}" type="pres">
      <dgm:prSet presAssocID="{20FCA691-9CC4-4247-8D32-E88D135DD1DA}" presName="child4" presStyleLbl="bgAcc1" presStyleIdx="3" presStyleCnt="4" custScaleX="138415" custLinFactNeighborX="-34964"/>
      <dgm:spPr/>
      <dgm:t>
        <a:bodyPr/>
        <a:lstStyle/>
        <a:p>
          <a:endParaRPr lang="es-ES"/>
        </a:p>
      </dgm:t>
    </dgm:pt>
    <dgm:pt modelId="{F904003E-AF50-44B8-A3DC-A37F71D7A62D}" type="pres">
      <dgm:prSet presAssocID="{20FCA691-9CC4-4247-8D32-E88D135DD1D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CEA8FB-5D65-4E60-9DCA-48A531666D18}" type="pres">
      <dgm:prSet presAssocID="{20FCA691-9CC4-4247-8D32-E88D135DD1DA}" presName="childPlaceholder" presStyleCnt="0"/>
      <dgm:spPr/>
      <dgm:t>
        <a:bodyPr/>
        <a:lstStyle/>
        <a:p>
          <a:endParaRPr lang="es-ES"/>
        </a:p>
      </dgm:t>
    </dgm:pt>
    <dgm:pt modelId="{A32FE9AE-64FA-4061-9BF1-C15877D91238}" type="pres">
      <dgm:prSet presAssocID="{20FCA691-9CC4-4247-8D32-E88D135DD1DA}" presName="circle" presStyleCnt="0"/>
      <dgm:spPr/>
      <dgm:t>
        <a:bodyPr/>
        <a:lstStyle/>
        <a:p>
          <a:endParaRPr lang="es-ES"/>
        </a:p>
      </dgm:t>
    </dgm:pt>
    <dgm:pt modelId="{C7927FA6-3782-41C9-983C-6EC93FAAEA70}" type="pres">
      <dgm:prSet presAssocID="{20FCA691-9CC4-4247-8D32-E88D135DD1D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0C5E8B-FE3D-42A5-9414-047D57BF5AB0}" type="pres">
      <dgm:prSet presAssocID="{20FCA691-9CC4-4247-8D32-E88D135DD1D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E789B5-AB66-482C-860D-BF4883652CFF}" type="pres">
      <dgm:prSet presAssocID="{20FCA691-9CC4-4247-8D32-E88D135DD1DA}" presName="quadrant3" presStyleLbl="node1" presStyleIdx="2" presStyleCnt="4" custLinFactNeighborX="-92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026D36-468B-4077-8258-25F0935BBBDA}" type="pres">
      <dgm:prSet presAssocID="{20FCA691-9CC4-4247-8D32-E88D135DD1D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1F818A-CEAA-4ED9-AF6B-AC6529544556}" type="pres">
      <dgm:prSet presAssocID="{20FCA691-9CC4-4247-8D32-E88D135DD1DA}" presName="quadrantPlaceholder" presStyleCnt="0"/>
      <dgm:spPr/>
      <dgm:t>
        <a:bodyPr/>
        <a:lstStyle/>
        <a:p>
          <a:endParaRPr lang="es-ES"/>
        </a:p>
      </dgm:t>
    </dgm:pt>
    <dgm:pt modelId="{87E95091-4D9A-4517-AFE9-7C6C518F11AE}" type="pres">
      <dgm:prSet presAssocID="{20FCA691-9CC4-4247-8D32-E88D135DD1DA}" presName="center1" presStyleLbl="fgShp" presStyleIdx="0" presStyleCnt="2"/>
      <dgm:spPr/>
      <dgm:t>
        <a:bodyPr/>
        <a:lstStyle/>
        <a:p>
          <a:endParaRPr lang="es-ES"/>
        </a:p>
      </dgm:t>
    </dgm:pt>
    <dgm:pt modelId="{5E75A4A3-E0A9-4F2D-9786-D3EA3DB7F741}" type="pres">
      <dgm:prSet presAssocID="{20FCA691-9CC4-4247-8D32-E88D135DD1DA}" presName="center2" presStyleLbl="fgShp" presStyleIdx="1" presStyleCnt="2"/>
      <dgm:spPr/>
      <dgm:t>
        <a:bodyPr/>
        <a:lstStyle/>
        <a:p>
          <a:endParaRPr lang="es-ES"/>
        </a:p>
      </dgm:t>
    </dgm:pt>
  </dgm:ptLst>
  <dgm:cxnLst>
    <dgm:cxn modelId="{96EA7687-9245-46D7-BA93-3BF2AFCA4A63}" type="presOf" srcId="{89FA2104-719B-40B3-9C75-5A012BDBB2F1}" destId="{59EFD63B-84C5-4CAD-A775-513643E1C81D}" srcOrd="0" destOrd="0" presId="urn:microsoft.com/office/officeart/2005/8/layout/cycle4#1"/>
    <dgm:cxn modelId="{040177B3-9B27-42D7-AC06-866356DA1C81}" type="presOf" srcId="{77CCCEEF-EA2E-4341-9678-1211273E1B6E}" destId="{526379C3-D66B-48D2-A032-F1AC25EB9CBC}" srcOrd="1" destOrd="4" presId="urn:microsoft.com/office/officeart/2005/8/layout/cycle4#1"/>
    <dgm:cxn modelId="{328B832F-75FB-4F09-9BEC-6A678B5B22F0}" type="presOf" srcId="{77CCCEEF-EA2E-4341-9678-1211273E1B6E}" destId="{97B5A4DD-D563-4E07-9CF8-E65897F2406A}" srcOrd="0" destOrd="4" presId="urn:microsoft.com/office/officeart/2005/8/layout/cycle4#1"/>
    <dgm:cxn modelId="{E143D13F-4C62-466E-ACCF-E642995ABDC8}" type="presOf" srcId="{7E8D020E-838E-4760-B018-264111893607}" destId="{526379C3-D66B-48D2-A032-F1AC25EB9CBC}" srcOrd="1" destOrd="3" presId="urn:microsoft.com/office/officeart/2005/8/layout/cycle4#1"/>
    <dgm:cxn modelId="{27A201E1-D018-4979-A46E-8665B4575130}" type="presOf" srcId="{4B571B23-D4B3-437F-B4C8-1F89848FC9A0}" destId="{C7927FA6-3782-41C9-983C-6EC93FAAEA70}" srcOrd="0" destOrd="0" presId="urn:microsoft.com/office/officeart/2005/8/layout/cycle4#1"/>
    <dgm:cxn modelId="{1FB3B756-DA11-4A07-A73D-1982B97D9E34}" srcId="{20FCA691-9CC4-4247-8D32-E88D135DD1DA}" destId="{4EA465EF-EFE1-4497-AB5F-88E35AFB576F}" srcOrd="1" destOrd="0" parTransId="{8437BAF2-B3DD-4D17-B5E7-03F9A2F5F53C}" sibTransId="{E9617865-D349-450A-B479-1C8F774A5B3D}"/>
    <dgm:cxn modelId="{12D34BD1-4FB1-4016-B004-6EBF018F969F}" srcId="{2B5044AE-23D1-4ED8-B755-F13BD4F2F43E}" destId="{BD730DC3-40D9-4383-A0AD-C87C1798D5D9}" srcOrd="1" destOrd="0" parTransId="{6DEB2A00-5333-4153-A583-F5D38CC8FE13}" sibTransId="{6A741734-A99C-40CF-B541-A68B6B03535C}"/>
    <dgm:cxn modelId="{E369ED8A-4F98-4BBF-84C7-136EBDCE977F}" srcId="{4B571B23-D4B3-437F-B4C8-1F89848FC9A0}" destId="{8EFABE54-4A37-457E-A79B-1BE2BB7071C9}" srcOrd="0" destOrd="0" parTransId="{65218F8A-1B45-4FC3-BA7A-A652747B23A0}" sibTransId="{D4E9C063-B11B-49E5-978B-01F90B3A614D}"/>
    <dgm:cxn modelId="{8E7B5F9E-60F7-492A-9CEA-2886824A7537}" srcId="{4EA465EF-EFE1-4497-AB5F-88E35AFB576F}" destId="{77CCCEEF-EA2E-4341-9678-1211273E1B6E}" srcOrd="4" destOrd="0" parTransId="{C7B8C41E-71F5-4CD4-B3BC-DED3017BCA58}" sibTransId="{9B7602E7-9B6E-4DD9-ADD7-7A4082C19E31}"/>
    <dgm:cxn modelId="{F06D9537-D347-47D5-B72B-15E1A40C311F}" srcId="{4B571B23-D4B3-437F-B4C8-1F89848FC9A0}" destId="{0EDD1245-3BA9-43E7-A3FD-4019503882DB}" srcOrd="2" destOrd="0" parTransId="{B51C3E1A-3452-46AD-BD29-2F69173E8354}" sibTransId="{A582D5BA-D873-4505-8185-EE9E76113611}"/>
    <dgm:cxn modelId="{B29126BC-FC86-4271-9AB5-3E630DBBCEC9}" type="presOf" srcId="{89FA2104-719B-40B3-9C75-5A012BDBB2F1}" destId="{F904003E-AF50-44B8-A3DC-A37F71D7A62D}" srcOrd="1" destOrd="0" presId="urn:microsoft.com/office/officeart/2005/8/layout/cycle4#1"/>
    <dgm:cxn modelId="{60DD2E01-45D5-4380-8AF9-12EBE72D8436}" type="presOf" srcId="{347BE794-2700-431C-A6E7-1110D3CA7808}" destId="{97B5A4DD-D563-4E07-9CF8-E65897F2406A}" srcOrd="0" destOrd="2" presId="urn:microsoft.com/office/officeart/2005/8/layout/cycle4#1"/>
    <dgm:cxn modelId="{986E7382-0468-47B9-89B9-6D14A59DD72E}" srcId="{4EA465EF-EFE1-4497-AB5F-88E35AFB576F}" destId="{9E2B5FC1-A667-4129-B0C3-1898BAB7B07B}" srcOrd="0" destOrd="0" parTransId="{B0F08B69-2D86-40DC-94FB-BD9F1A34FFBC}" sibTransId="{82480CEA-3B94-4B5E-985F-0F69D7401A28}"/>
    <dgm:cxn modelId="{143CAEAE-908F-4DCF-895F-FFFEDD0B0E1E}" type="presOf" srcId="{8EFABE54-4A37-457E-A79B-1BE2BB7071C9}" destId="{4B966D72-CCCA-43CB-A76C-863CC7227972}" srcOrd="0" destOrd="0" presId="urn:microsoft.com/office/officeart/2005/8/layout/cycle4#1"/>
    <dgm:cxn modelId="{A3E11022-DC18-47AA-8546-FC6E97803668}" type="presOf" srcId="{7E8D020E-838E-4760-B018-264111893607}" destId="{97B5A4DD-D563-4E07-9CF8-E65897F2406A}" srcOrd="0" destOrd="3" presId="urn:microsoft.com/office/officeart/2005/8/layout/cycle4#1"/>
    <dgm:cxn modelId="{9882B948-3815-4276-AA2F-00048367CCE2}" type="presOf" srcId="{9E2B5FC1-A667-4129-B0C3-1898BAB7B07B}" destId="{97B5A4DD-D563-4E07-9CF8-E65897F2406A}" srcOrd="0" destOrd="0" presId="urn:microsoft.com/office/officeart/2005/8/layout/cycle4#1"/>
    <dgm:cxn modelId="{6173ADF5-406B-4269-AF5D-D424573AAE65}" type="presOf" srcId="{9E2B5FC1-A667-4129-B0C3-1898BAB7B07B}" destId="{526379C3-D66B-48D2-A032-F1AC25EB9CBC}" srcOrd="1" destOrd="0" presId="urn:microsoft.com/office/officeart/2005/8/layout/cycle4#1"/>
    <dgm:cxn modelId="{F5614C81-30F4-4AFD-A15C-AD7C6A85B877}" type="presOf" srcId="{8EFABE54-4A37-457E-A79B-1BE2BB7071C9}" destId="{F40DEF15-F80D-43E5-8CFF-23854A983374}" srcOrd="1" destOrd="0" presId="urn:microsoft.com/office/officeart/2005/8/layout/cycle4#1"/>
    <dgm:cxn modelId="{809E9414-CEBC-47CA-8ACD-4B79059813D0}" type="presOf" srcId="{F8F6ED83-F93E-4DFC-A196-A50E3065B160}" destId="{4B966D72-CCCA-43CB-A76C-863CC7227972}" srcOrd="0" destOrd="1" presId="urn:microsoft.com/office/officeart/2005/8/layout/cycle4#1"/>
    <dgm:cxn modelId="{E4D87345-A34F-4C21-8855-0AB6F1135B81}" type="presOf" srcId="{BD730DC3-40D9-4383-A0AD-C87C1798D5D9}" destId="{F33F843A-C637-4F9C-AB20-D610893E1932}" srcOrd="0" destOrd="1" presId="urn:microsoft.com/office/officeart/2005/8/layout/cycle4#1"/>
    <dgm:cxn modelId="{FA9170FB-895C-446D-8526-ABAF2DE711D6}" type="presOf" srcId="{FD4809D6-9559-4278-80B8-97F8F8B2F2A4}" destId="{1D026D36-468B-4077-8258-25F0935BBBDA}" srcOrd="0" destOrd="0" presId="urn:microsoft.com/office/officeart/2005/8/layout/cycle4#1"/>
    <dgm:cxn modelId="{D4A74BF0-22A4-42BB-B863-804C378D4C43}" type="presOf" srcId="{0EDD1245-3BA9-43E7-A3FD-4019503882DB}" destId="{4B966D72-CCCA-43CB-A76C-863CC7227972}" srcOrd="0" destOrd="2" presId="urn:microsoft.com/office/officeart/2005/8/layout/cycle4#1"/>
    <dgm:cxn modelId="{33EB6B75-972C-405E-B236-A26D8714355E}" type="presOf" srcId="{EA1963D2-6A87-469F-93C8-F9374F009A9A}" destId="{59EFD63B-84C5-4CAD-A775-513643E1C81D}" srcOrd="0" destOrd="1" presId="urn:microsoft.com/office/officeart/2005/8/layout/cycle4#1"/>
    <dgm:cxn modelId="{271AD688-CAB1-41BE-8920-EE302E7C30D1}" srcId="{FD4809D6-9559-4278-80B8-97F8F8B2F2A4}" destId="{89FA2104-719B-40B3-9C75-5A012BDBB2F1}" srcOrd="0" destOrd="0" parTransId="{C77BE0B5-1F95-45B1-B14D-C07C8CE8FEA1}" sibTransId="{8F63BC45-2A42-488E-B867-E2C3AFEC95BC}"/>
    <dgm:cxn modelId="{68EE6C13-E540-4447-874E-1CE2F79A1255}" srcId="{4EA465EF-EFE1-4497-AB5F-88E35AFB576F}" destId="{7E8D020E-838E-4760-B018-264111893607}" srcOrd="3" destOrd="0" parTransId="{296DE54B-DAF3-4A56-BC5F-180EAF660D3E}" sibTransId="{95F6E698-EDF4-4D10-B377-9E18A5AC8C04}"/>
    <dgm:cxn modelId="{BB81A456-B287-4F07-BB47-0F0466C528D1}" srcId="{20FCA691-9CC4-4247-8D32-E88D135DD1DA}" destId="{2B5044AE-23D1-4ED8-B755-F13BD4F2F43E}" srcOrd="2" destOrd="0" parTransId="{3C3ABFAB-0ADD-4537-A85D-95478F676759}" sibTransId="{EBA9FD4F-C96A-4527-A711-F7734CB4E836}"/>
    <dgm:cxn modelId="{49E2F84F-3ECB-4C6C-9B43-E15104CCCF1E}" srcId="{FD4809D6-9559-4278-80B8-97F8F8B2F2A4}" destId="{EA1963D2-6A87-469F-93C8-F9374F009A9A}" srcOrd="1" destOrd="0" parTransId="{D657550B-3E6B-48AC-85D8-9661FB0CE92E}" sibTransId="{A2B29778-6428-4754-AAE0-63A51C1BCC1B}"/>
    <dgm:cxn modelId="{11191794-D8B2-4D1B-A04E-DF53AD2C59D9}" type="presOf" srcId="{347BE794-2700-431C-A6E7-1110D3CA7808}" destId="{526379C3-D66B-48D2-A032-F1AC25EB9CBC}" srcOrd="1" destOrd="2" presId="urn:microsoft.com/office/officeart/2005/8/layout/cycle4#1"/>
    <dgm:cxn modelId="{C19FE3C8-D6F1-4ACD-9CBD-5C4F936A4E26}" type="presOf" srcId="{20FCA691-9CC4-4247-8D32-E88D135DD1DA}" destId="{26886961-FA68-4AAB-9BBD-0188E05BF8B2}" srcOrd="0" destOrd="0" presId="urn:microsoft.com/office/officeart/2005/8/layout/cycle4#1"/>
    <dgm:cxn modelId="{83A34141-907B-4CCD-BEBC-20506DCDA4B2}" type="presOf" srcId="{9F68DBA8-4E5D-40D2-A4BE-5D1AC1FA74CE}" destId="{526379C3-D66B-48D2-A032-F1AC25EB9CBC}" srcOrd="1" destOrd="1" presId="urn:microsoft.com/office/officeart/2005/8/layout/cycle4#1"/>
    <dgm:cxn modelId="{3C4B14F1-57D3-4D5A-A111-949E5B0E28B0}" type="presOf" srcId="{0775920A-A3B8-4E73-88D1-45C0C52FC346}" destId="{0941E412-13E6-4137-8D1F-6300308D9EB6}" srcOrd="1" destOrd="0" presId="urn:microsoft.com/office/officeart/2005/8/layout/cycle4#1"/>
    <dgm:cxn modelId="{84D179C0-09B6-46E0-8159-5170BF4DC2C5}" type="presOf" srcId="{EA1963D2-6A87-469F-93C8-F9374F009A9A}" destId="{F904003E-AF50-44B8-A3DC-A37F71D7A62D}" srcOrd="1" destOrd="1" presId="urn:microsoft.com/office/officeart/2005/8/layout/cycle4#1"/>
    <dgm:cxn modelId="{6A59F430-7575-4D5F-B785-77FF797F7363}" srcId="{2B5044AE-23D1-4ED8-B755-F13BD4F2F43E}" destId="{0775920A-A3B8-4E73-88D1-45C0C52FC346}" srcOrd="0" destOrd="0" parTransId="{C3A5DC34-F538-46F2-9CF3-AABEB50B21FF}" sibTransId="{3A55B938-1A24-4832-9265-C03D6EA9050C}"/>
    <dgm:cxn modelId="{2A91AF83-40D7-47DD-99FE-E123CE1443D7}" type="presOf" srcId="{BD730DC3-40D9-4383-A0AD-C87C1798D5D9}" destId="{0941E412-13E6-4137-8D1F-6300308D9EB6}" srcOrd="1" destOrd="1" presId="urn:microsoft.com/office/officeart/2005/8/layout/cycle4#1"/>
    <dgm:cxn modelId="{12D2F75A-1512-4AEC-A6DC-B887806ADF3B}" srcId="{20FCA691-9CC4-4247-8D32-E88D135DD1DA}" destId="{FD4809D6-9559-4278-80B8-97F8F8B2F2A4}" srcOrd="3" destOrd="0" parTransId="{E596BA23-9074-4786-9FB0-1E931484ACEE}" sibTransId="{5529F49A-2282-43D2-A33D-94D1A79CFB93}"/>
    <dgm:cxn modelId="{CD9FFA3C-A0F0-45CE-A76B-C035EFA2A142}" type="presOf" srcId="{9F68DBA8-4E5D-40D2-A4BE-5D1AC1FA74CE}" destId="{97B5A4DD-D563-4E07-9CF8-E65897F2406A}" srcOrd="0" destOrd="1" presId="urn:microsoft.com/office/officeart/2005/8/layout/cycle4#1"/>
    <dgm:cxn modelId="{5A35A11B-944D-493F-807D-B60AAC771134}" type="presOf" srcId="{4EA465EF-EFE1-4497-AB5F-88E35AFB576F}" destId="{250C5E8B-FE3D-42A5-9414-047D57BF5AB0}" srcOrd="0" destOrd="0" presId="urn:microsoft.com/office/officeart/2005/8/layout/cycle4#1"/>
    <dgm:cxn modelId="{1A3289C9-41EF-4014-9B18-647B2135467A}" type="presOf" srcId="{2B5044AE-23D1-4ED8-B755-F13BD4F2F43E}" destId="{40E789B5-AB66-482C-860D-BF4883652CFF}" srcOrd="0" destOrd="0" presId="urn:microsoft.com/office/officeart/2005/8/layout/cycle4#1"/>
    <dgm:cxn modelId="{CD2635D3-08F7-4E6D-A477-B683EE95DA54}" srcId="{4EA465EF-EFE1-4497-AB5F-88E35AFB576F}" destId="{9F68DBA8-4E5D-40D2-A4BE-5D1AC1FA74CE}" srcOrd="1" destOrd="0" parTransId="{99ACF783-0350-47A7-81B3-6B6BE099D8CE}" sibTransId="{7A03F11C-77D6-4C7A-A020-EC6CD71A32E6}"/>
    <dgm:cxn modelId="{C113A8A2-BFB4-4F9B-98BA-DB157CF7F383}" type="presOf" srcId="{F8F6ED83-F93E-4DFC-A196-A50E3065B160}" destId="{F40DEF15-F80D-43E5-8CFF-23854A983374}" srcOrd="1" destOrd="1" presId="urn:microsoft.com/office/officeart/2005/8/layout/cycle4#1"/>
    <dgm:cxn modelId="{3623882F-C5DF-4A74-A576-79EA58B4D299}" type="presOf" srcId="{0775920A-A3B8-4E73-88D1-45C0C52FC346}" destId="{F33F843A-C637-4F9C-AB20-D610893E1932}" srcOrd="0" destOrd="0" presId="urn:microsoft.com/office/officeart/2005/8/layout/cycle4#1"/>
    <dgm:cxn modelId="{AACF9F49-3C71-45CE-8AF6-CB1525E2EB23}" srcId="{20FCA691-9CC4-4247-8D32-E88D135DD1DA}" destId="{4B571B23-D4B3-437F-B4C8-1F89848FC9A0}" srcOrd="0" destOrd="0" parTransId="{49B8BF0E-CD39-4825-8C81-E58379D8DCEE}" sibTransId="{C68A98CC-656E-43BF-83F6-A9117CA7B527}"/>
    <dgm:cxn modelId="{4D71A0D2-3B80-4F48-AA0D-F89BCB2BD579}" type="presOf" srcId="{0EDD1245-3BA9-43E7-A3FD-4019503882DB}" destId="{F40DEF15-F80D-43E5-8CFF-23854A983374}" srcOrd="1" destOrd="2" presId="urn:microsoft.com/office/officeart/2005/8/layout/cycle4#1"/>
    <dgm:cxn modelId="{41DE73F0-A9A9-48CC-88FF-24E0BB8A7371}" srcId="{4EA465EF-EFE1-4497-AB5F-88E35AFB576F}" destId="{347BE794-2700-431C-A6E7-1110D3CA7808}" srcOrd="2" destOrd="0" parTransId="{B7A56852-1530-49DD-92FB-62EF2C9A1590}" sibTransId="{90E44889-D7D3-479B-9DAC-EF458190B471}"/>
    <dgm:cxn modelId="{EB9C35C6-62C8-4E2A-AB89-C7F801CF38B6}" srcId="{4B571B23-D4B3-437F-B4C8-1F89848FC9A0}" destId="{F8F6ED83-F93E-4DFC-A196-A50E3065B160}" srcOrd="1" destOrd="0" parTransId="{DF699243-DFE9-45BD-A8C6-6DA7CE903031}" sibTransId="{59669D3C-0F84-4826-BF63-CA45FE5FA788}"/>
    <dgm:cxn modelId="{88F33275-D03C-40EE-8209-DC8703553178}" type="presParOf" srcId="{26886961-FA68-4AAB-9BBD-0188E05BF8B2}" destId="{B84FC64F-680B-4758-892E-42E5513BDA52}" srcOrd="0" destOrd="0" presId="urn:microsoft.com/office/officeart/2005/8/layout/cycle4#1"/>
    <dgm:cxn modelId="{F2296AEA-1927-454D-9C58-9B838BFCA80D}" type="presParOf" srcId="{B84FC64F-680B-4758-892E-42E5513BDA52}" destId="{F5413F3C-FE00-4EB8-A0B1-36921F05C26D}" srcOrd="0" destOrd="0" presId="urn:microsoft.com/office/officeart/2005/8/layout/cycle4#1"/>
    <dgm:cxn modelId="{CD8C5016-0BF4-4040-BD60-B09B1E564521}" type="presParOf" srcId="{F5413F3C-FE00-4EB8-A0B1-36921F05C26D}" destId="{4B966D72-CCCA-43CB-A76C-863CC7227972}" srcOrd="0" destOrd="0" presId="urn:microsoft.com/office/officeart/2005/8/layout/cycle4#1"/>
    <dgm:cxn modelId="{DE56FEFE-0C16-48C5-B346-70C85851C233}" type="presParOf" srcId="{F5413F3C-FE00-4EB8-A0B1-36921F05C26D}" destId="{F40DEF15-F80D-43E5-8CFF-23854A983374}" srcOrd="1" destOrd="0" presId="urn:microsoft.com/office/officeart/2005/8/layout/cycle4#1"/>
    <dgm:cxn modelId="{4E74C78C-88A3-4CCC-BFFB-F10E741344C3}" type="presParOf" srcId="{B84FC64F-680B-4758-892E-42E5513BDA52}" destId="{75F0E368-6117-48D6-BFB6-3F4D5BC88AD3}" srcOrd="1" destOrd="0" presId="urn:microsoft.com/office/officeart/2005/8/layout/cycle4#1"/>
    <dgm:cxn modelId="{972343B1-F4D1-4DAB-97E2-55AE3DABB210}" type="presParOf" srcId="{75F0E368-6117-48D6-BFB6-3F4D5BC88AD3}" destId="{97B5A4DD-D563-4E07-9CF8-E65897F2406A}" srcOrd="0" destOrd="0" presId="urn:microsoft.com/office/officeart/2005/8/layout/cycle4#1"/>
    <dgm:cxn modelId="{FD92A9C3-7082-472F-A2AC-E55955804942}" type="presParOf" srcId="{75F0E368-6117-48D6-BFB6-3F4D5BC88AD3}" destId="{526379C3-D66B-48D2-A032-F1AC25EB9CBC}" srcOrd="1" destOrd="0" presId="urn:microsoft.com/office/officeart/2005/8/layout/cycle4#1"/>
    <dgm:cxn modelId="{AB04DADF-B176-4684-960B-6084269C227C}" type="presParOf" srcId="{B84FC64F-680B-4758-892E-42E5513BDA52}" destId="{D5A9EB3D-8D91-4130-87EC-26C62E363C78}" srcOrd="2" destOrd="0" presId="urn:microsoft.com/office/officeart/2005/8/layout/cycle4#1"/>
    <dgm:cxn modelId="{62C04A8C-4745-45E3-A34C-FC9AE3807E77}" type="presParOf" srcId="{D5A9EB3D-8D91-4130-87EC-26C62E363C78}" destId="{F33F843A-C637-4F9C-AB20-D610893E1932}" srcOrd="0" destOrd="0" presId="urn:microsoft.com/office/officeart/2005/8/layout/cycle4#1"/>
    <dgm:cxn modelId="{3A6A5575-DD38-46AD-B58B-B3A4B6A51F7B}" type="presParOf" srcId="{D5A9EB3D-8D91-4130-87EC-26C62E363C78}" destId="{0941E412-13E6-4137-8D1F-6300308D9EB6}" srcOrd="1" destOrd="0" presId="urn:microsoft.com/office/officeart/2005/8/layout/cycle4#1"/>
    <dgm:cxn modelId="{2EE1C8B9-E9B3-4DD0-8004-0B0EBFF88895}" type="presParOf" srcId="{B84FC64F-680B-4758-892E-42E5513BDA52}" destId="{A96FAFB4-3351-4E11-8642-B694EF4E3993}" srcOrd="3" destOrd="0" presId="urn:microsoft.com/office/officeart/2005/8/layout/cycle4#1"/>
    <dgm:cxn modelId="{E9D9E8DF-B012-4981-B677-A3F3A5A1DFB0}" type="presParOf" srcId="{A96FAFB4-3351-4E11-8642-B694EF4E3993}" destId="{59EFD63B-84C5-4CAD-A775-513643E1C81D}" srcOrd="0" destOrd="0" presId="urn:microsoft.com/office/officeart/2005/8/layout/cycle4#1"/>
    <dgm:cxn modelId="{CDE1000F-930E-4422-8BA6-A86A614887DE}" type="presParOf" srcId="{A96FAFB4-3351-4E11-8642-B694EF4E3993}" destId="{F904003E-AF50-44B8-A3DC-A37F71D7A62D}" srcOrd="1" destOrd="0" presId="urn:microsoft.com/office/officeart/2005/8/layout/cycle4#1"/>
    <dgm:cxn modelId="{29FDF2E5-D13C-4C4A-B4BC-96B46A438A97}" type="presParOf" srcId="{B84FC64F-680B-4758-892E-42E5513BDA52}" destId="{42CEA8FB-5D65-4E60-9DCA-48A531666D18}" srcOrd="4" destOrd="0" presId="urn:microsoft.com/office/officeart/2005/8/layout/cycle4#1"/>
    <dgm:cxn modelId="{A1EC835F-DFA9-492B-A6D3-759EC45DDF92}" type="presParOf" srcId="{26886961-FA68-4AAB-9BBD-0188E05BF8B2}" destId="{A32FE9AE-64FA-4061-9BF1-C15877D91238}" srcOrd="1" destOrd="0" presId="urn:microsoft.com/office/officeart/2005/8/layout/cycle4#1"/>
    <dgm:cxn modelId="{801194D5-A6A8-4D07-857F-EE56A93F28F9}" type="presParOf" srcId="{A32FE9AE-64FA-4061-9BF1-C15877D91238}" destId="{C7927FA6-3782-41C9-983C-6EC93FAAEA70}" srcOrd="0" destOrd="0" presId="urn:microsoft.com/office/officeart/2005/8/layout/cycle4#1"/>
    <dgm:cxn modelId="{92244D32-97C2-4297-AB49-6683AAEFD947}" type="presParOf" srcId="{A32FE9AE-64FA-4061-9BF1-C15877D91238}" destId="{250C5E8B-FE3D-42A5-9414-047D57BF5AB0}" srcOrd="1" destOrd="0" presId="urn:microsoft.com/office/officeart/2005/8/layout/cycle4#1"/>
    <dgm:cxn modelId="{A04FB824-2950-4D38-AB65-C303040885C2}" type="presParOf" srcId="{A32FE9AE-64FA-4061-9BF1-C15877D91238}" destId="{40E789B5-AB66-482C-860D-BF4883652CFF}" srcOrd="2" destOrd="0" presId="urn:microsoft.com/office/officeart/2005/8/layout/cycle4#1"/>
    <dgm:cxn modelId="{166F164C-5167-4EA9-90FF-6DD09DE0133F}" type="presParOf" srcId="{A32FE9AE-64FA-4061-9BF1-C15877D91238}" destId="{1D026D36-468B-4077-8258-25F0935BBBDA}" srcOrd="3" destOrd="0" presId="urn:microsoft.com/office/officeart/2005/8/layout/cycle4#1"/>
    <dgm:cxn modelId="{4F9AE776-4F23-4192-8045-522BCED44F21}" type="presParOf" srcId="{A32FE9AE-64FA-4061-9BF1-C15877D91238}" destId="{DE1F818A-CEAA-4ED9-AF6B-AC6529544556}" srcOrd="4" destOrd="0" presId="urn:microsoft.com/office/officeart/2005/8/layout/cycle4#1"/>
    <dgm:cxn modelId="{EBD34ACA-E257-479C-90B6-DD3855C536F8}" type="presParOf" srcId="{26886961-FA68-4AAB-9BBD-0188E05BF8B2}" destId="{87E95091-4D9A-4517-AFE9-7C6C518F11AE}" srcOrd="2" destOrd="0" presId="urn:microsoft.com/office/officeart/2005/8/layout/cycle4#1"/>
    <dgm:cxn modelId="{8AE34168-6539-454E-8406-8F7CB4B5F558}" type="presParOf" srcId="{26886961-FA68-4AAB-9BBD-0188E05BF8B2}" destId="{5E75A4A3-E0A9-4F2D-9786-D3EA3DB7F741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F841379-C222-483A-A5F4-57912CBE911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555DDA3-F89F-4550-AB00-E32E728C8510}">
      <dgm:prSet phldrT="[Texto]"/>
      <dgm:spPr>
        <a:solidFill>
          <a:srgbClr val="006600"/>
        </a:solidFill>
      </dgm:spPr>
      <dgm:t>
        <a:bodyPr/>
        <a:lstStyle/>
        <a:p>
          <a:r>
            <a:rPr lang="es-AR" dirty="0" smtClean="0"/>
            <a:t>Ambiente Demográfico - Económico</a:t>
          </a:r>
          <a:endParaRPr lang="es-AR" dirty="0"/>
        </a:p>
      </dgm:t>
    </dgm:pt>
    <dgm:pt modelId="{4943901B-5C73-489F-9DA2-7BFBDE37FC55}" type="parTrans" cxnId="{5AE22E01-C299-4EE7-B489-6523625C5752}">
      <dgm:prSet/>
      <dgm:spPr/>
      <dgm:t>
        <a:bodyPr/>
        <a:lstStyle/>
        <a:p>
          <a:endParaRPr lang="es-AR"/>
        </a:p>
      </dgm:t>
    </dgm:pt>
    <dgm:pt modelId="{13E3423A-17CA-4A7D-8C21-0040C85AB09E}" type="sibTrans" cxnId="{5AE22E01-C299-4EE7-B489-6523625C5752}">
      <dgm:prSet/>
      <dgm:spPr/>
      <dgm:t>
        <a:bodyPr/>
        <a:lstStyle/>
        <a:p>
          <a:endParaRPr lang="es-AR"/>
        </a:p>
      </dgm:t>
    </dgm:pt>
    <dgm:pt modelId="{756E4E49-6912-4D04-98D3-89548BB4041D}">
      <dgm:prSet phldrT="[Texto]"/>
      <dgm:spPr>
        <a:solidFill>
          <a:srgbClr val="006600"/>
        </a:solidFill>
      </dgm:spPr>
      <dgm:t>
        <a:bodyPr/>
        <a:lstStyle/>
        <a:p>
          <a:r>
            <a:rPr lang="es-AR" dirty="0" smtClean="0"/>
            <a:t>Ambiente Tecnológico - Natural</a:t>
          </a:r>
          <a:endParaRPr lang="es-AR" dirty="0"/>
        </a:p>
      </dgm:t>
    </dgm:pt>
    <dgm:pt modelId="{EB6C139A-C04E-4C8F-87F2-0458CAF756F7}" type="parTrans" cxnId="{B616D3B4-E5CC-4F6D-9E3C-613D27E03CB9}">
      <dgm:prSet/>
      <dgm:spPr/>
      <dgm:t>
        <a:bodyPr/>
        <a:lstStyle/>
        <a:p>
          <a:endParaRPr lang="es-AR"/>
        </a:p>
      </dgm:t>
    </dgm:pt>
    <dgm:pt modelId="{74DD6465-EBA9-4B31-9F74-C69C336B0CE5}" type="sibTrans" cxnId="{B616D3B4-E5CC-4F6D-9E3C-613D27E03CB9}">
      <dgm:prSet/>
      <dgm:spPr/>
      <dgm:t>
        <a:bodyPr/>
        <a:lstStyle/>
        <a:p>
          <a:endParaRPr lang="es-AR"/>
        </a:p>
      </dgm:t>
    </dgm:pt>
    <dgm:pt modelId="{CA2341E2-4EC8-4D2E-8383-21797005C8C5}">
      <dgm:prSet phldrT="[Texto]"/>
      <dgm:spPr>
        <a:solidFill>
          <a:srgbClr val="006600"/>
        </a:solidFill>
      </dgm:spPr>
      <dgm:t>
        <a:bodyPr/>
        <a:lstStyle/>
        <a:p>
          <a:r>
            <a:rPr lang="es-AR" dirty="0" smtClean="0"/>
            <a:t>Ambiente Sociocultural</a:t>
          </a:r>
          <a:endParaRPr lang="es-AR" dirty="0"/>
        </a:p>
      </dgm:t>
    </dgm:pt>
    <dgm:pt modelId="{4DF6DADA-ABE6-4ECF-A665-B66FFF8352E8}" type="parTrans" cxnId="{76C9B759-6119-428C-92E5-993B2C115EE1}">
      <dgm:prSet/>
      <dgm:spPr/>
      <dgm:t>
        <a:bodyPr/>
        <a:lstStyle/>
        <a:p>
          <a:endParaRPr lang="es-AR"/>
        </a:p>
      </dgm:t>
    </dgm:pt>
    <dgm:pt modelId="{C59B3810-62E1-4F31-92AD-CA413999DA9B}" type="sibTrans" cxnId="{76C9B759-6119-428C-92E5-993B2C115EE1}">
      <dgm:prSet/>
      <dgm:spPr/>
      <dgm:t>
        <a:bodyPr/>
        <a:lstStyle/>
        <a:p>
          <a:endParaRPr lang="es-AR"/>
        </a:p>
      </dgm:t>
    </dgm:pt>
    <dgm:pt modelId="{7D6D5167-1BD8-4251-8F6C-E55FBB471C86}">
      <dgm:prSet phldrT="[Texto]"/>
      <dgm:spPr>
        <a:solidFill>
          <a:srgbClr val="006600"/>
        </a:solidFill>
      </dgm:spPr>
      <dgm:t>
        <a:bodyPr/>
        <a:lstStyle/>
        <a:p>
          <a:r>
            <a:rPr lang="es-AR" dirty="0" smtClean="0"/>
            <a:t>Ambiente Político - Legal</a:t>
          </a:r>
          <a:endParaRPr lang="es-AR" dirty="0"/>
        </a:p>
      </dgm:t>
    </dgm:pt>
    <dgm:pt modelId="{DB34103B-BCF9-4ECF-9A4A-6D4634E1710C}" type="parTrans" cxnId="{3F246FF4-B84C-4C1D-9000-67DBEF8A423D}">
      <dgm:prSet/>
      <dgm:spPr/>
      <dgm:t>
        <a:bodyPr/>
        <a:lstStyle/>
        <a:p>
          <a:endParaRPr lang="es-AR"/>
        </a:p>
      </dgm:t>
    </dgm:pt>
    <dgm:pt modelId="{538AE5B3-A7BB-429E-8B3B-EDB7CEE56A32}" type="sibTrans" cxnId="{3F246FF4-B84C-4C1D-9000-67DBEF8A423D}">
      <dgm:prSet/>
      <dgm:spPr/>
      <dgm:t>
        <a:bodyPr/>
        <a:lstStyle/>
        <a:p>
          <a:endParaRPr lang="es-AR"/>
        </a:p>
      </dgm:t>
    </dgm:pt>
    <dgm:pt modelId="{8FBBB702-70D2-4614-A96D-2E1E231AB03C}" type="pres">
      <dgm:prSet presAssocID="{FF841379-C222-483A-A5F4-57912CBE91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5F586D87-0D4C-447D-A050-447B7585E291}" type="pres">
      <dgm:prSet presAssocID="{D555DDA3-F89F-4550-AB00-E32E728C85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1322673-943C-42E7-9D90-82AE6BBAD151}" type="pres">
      <dgm:prSet presAssocID="{D555DDA3-F89F-4550-AB00-E32E728C8510}" presName="spNode" presStyleCnt="0"/>
      <dgm:spPr/>
    </dgm:pt>
    <dgm:pt modelId="{67A187A4-B4DE-4C58-B692-BFA73EE3F2C4}" type="pres">
      <dgm:prSet presAssocID="{13E3423A-17CA-4A7D-8C21-0040C85AB09E}" presName="sibTrans" presStyleLbl="sibTrans1D1" presStyleIdx="0" presStyleCnt="4"/>
      <dgm:spPr/>
      <dgm:t>
        <a:bodyPr/>
        <a:lstStyle/>
        <a:p>
          <a:endParaRPr lang="es-AR"/>
        </a:p>
      </dgm:t>
    </dgm:pt>
    <dgm:pt modelId="{DEDAFCB2-301F-4BC0-99E5-82A79D6A0B97}" type="pres">
      <dgm:prSet presAssocID="{756E4E49-6912-4D04-98D3-89548BB4041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97F296F-4451-4634-A2DA-FEA3F417D35C}" type="pres">
      <dgm:prSet presAssocID="{756E4E49-6912-4D04-98D3-89548BB4041D}" presName="spNode" presStyleCnt="0"/>
      <dgm:spPr/>
    </dgm:pt>
    <dgm:pt modelId="{75CAA51F-3417-45FA-A492-98715C7CF7F3}" type="pres">
      <dgm:prSet presAssocID="{74DD6465-EBA9-4B31-9F74-C69C336B0CE5}" presName="sibTrans" presStyleLbl="sibTrans1D1" presStyleIdx="1" presStyleCnt="4"/>
      <dgm:spPr/>
      <dgm:t>
        <a:bodyPr/>
        <a:lstStyle/>
        <a:p>
          <a:endParaRPr lang="es-AR"/>
        </a:p>
      </dgm:t>
    </dgm:pt>
    <dgm:pt modelId="{3FF0B42F-7D94-4FDF-A2D5-8D00E856C3BF}" type="pres">
      <dgm:prSet presAssocID="{CA2341E2-4EC8-4D2E-8383-21797005C8C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1BA8CBF-3EA6-4FE2-98DF-13E2390F2439}" type="pres">
      <dgm:prSet presAssocID="{CA2341E2-4EC8-4D2E-8383-21797005C8C5}" presName="spNode" presStyleCnt="0"/>
      <dgm:spPr/>
    </dgm:pt>
    <dgm:pt modelId="{DF70BDB1-EBCD-4FBC-91BE-359E993F357C}" type="pres">
      <dgm:prSet presAssocID="{C59B3810-62E1-4F31-92AD-CA413999DA9B}" presName="sibTrans" presStyleLbl="sibTrans1D1" presStyleIdx="2" presStyleCnt="4"/>
      <dgm:spPr/>
      <dgm:t>
        <a:bodyPr/>
        <a:lstStyle/>
        <a:p>
          <a:endParaRPr lang="es-AR"/>
        </a:p>
      </dgm:t>
    </dgm:pt>
    <dgm:pt modelId="{99BB5FA6-9DCB-49C9-AD63-6CAA55043320}" type="pres">
      <dgm:prSet presAssocID="{7D6D5167-1BD8-4251-8F6C-E55FBB471C8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DDAB399-2B55-46A0-AF41-9A5B9BEC005C}" type="pres">
      <dgm:prSet presAssocID="{7D6D5167-1BD8-4251-8F6C-E55FBB471C86}" presName="spNode" presStyleCnt="0"/>
      <dgm:spPr/>
    </dgm:pt>
    <dgm:pt modelId="{7BC742F9-AA94-4455-B444-337F6DF29A6C}" type="pres">
      <dgm:prSet presAssocID="{538AE5B3-A7BB-429E-8B3B-EDB7CEE56A32}" presName="sibTrans" presStyleLbl="sibTrans1D1" presStyleIdx="3" presStyleCnt="4"/>
      <dgm:spPr/>
      <dgm:t>
        <a:bodyPr/>
        <a:lstStyle/>
        <a:p>
          <a:endParaRPr lang="es-AR"/>
        </a:p>
      </dgm:t>
    </dgm:pt>
  </dgm:ptLst>
  <dgm:cxnLst>
    <dgm:cxn modelId="{76C9B759-6119-428C-92E5-993B2C115EE1}" srcId="{FF841379-C222-483A-A5F4-57912CBE911E}" destId="{CA2341E2-4EC8-4D2E-8383-21797005C8C5}" srcOrd="2" destOrd="0" parTransId="{4DF6DADA-ABE6-4ECF-A665-B66FFF8352E8}" sibTransId="{C59B3810-62E1-4F31-92AD-CA413999DA9B}"/>
    <dgm:cxn modelId="{2F313D8B-35AA-482C-93C8-E36D35BE9D72}" type="presOf" srcId="{756E4E49-6912-4D04-98D3-89548BB4041D}" destId="{DEDAFCB2-301F-4BC0-99E5-82A79D6A0B97}" srcOrd="0" destOrd="0" presId="urn:microsoft.com/office/officeart/2005/8/layout/cycle6"/>
    <dgm:cxn modelId="{BF8BADB3-7B3F-4327-AF16-5AB9B043D9B2}" type="presOf" srcId="{74DD6465-EBA9-4B31-9F74-C69C336B0CE5}" destId="{75CAA51F-3417-45FA-A492-98715C7CF7F3}" srcOrd="0" destOrd="0" presId="urn:microsoft.com/office/officeart/2005/8/layout/cycle6"/>
    <dgm:cxn modelId="{54AF28C4-94F9-46F1-924A-C1CDECB29D25}" type="presOf" srcId="{13E3423A-17CA-4A7D-8C21-0040C85AB09E}" destId="{67A187A4-B4DE-4C58-B692-BFA73EE3F2C4}" srcOrd="0" destOrd="0" presId="urn:microsoft.com/office/officeart/2005/8/layout/cycle6"/>
    <dgm:cxn modelId="{9ECCFDB3-5894-4AAC-A450-9AC162FB1169}" type="presOf" srcId="{D555DDA3-F89F-4550-AB00-E32E728C8510}" destId="{5F586D87-0D4C-447D-A050-447B7585E291}" srcOrd="0" destOrd="0" presId="urn:microsoft.com/office/officeart/2005/8/layout/cycle6"/>
    <dgm:cxn modelId="{3F246FF4-B84C-4C1D-9000-67DBEF8A423D}" srcId="{FF841379-C222-483A-A5F4-57912CBE911E}" destId="{7D6D5167-1BD8-4251-8F6C-E55FBB471C86}" srcOrd="3" destOrd="0" parTransId="{DB34103B-BCF9-4ECF-9A4A-6D4634E1710C}" sibTransId="{538AE5B3-A7BB-429E-8B3B-EDB7CEE56A32}"/>
    <dgm:cxn modelId="{E0857DA9-48B5-4850-BFCB-0676DC715E7B}" type="presOf" srcId="{CA2341E2-4EC8-4D2E-8383-21797005C8C5}" destId="{3FF0B42F-7D94-4FDF-A2D5-8D00E856C3BF}" srcOrd="0" destOrd="0" presId="urn:microsoft.com/office/officeart/2005/8/layout/cycle6"/>
    <dgm:cxn modelId="{B616D3B4-E5CC-4F6D-9E3C-613D27E03CB9}" srcId="{FF841379-C222-483A-A5F4-57912CBE911E}" destId="{756E4E49-6912-4D04-98D3-89548BB4041D}" srcOrd="1" destOrd="0" parTransId="{EB6C139A-C04E-4C8F-87F2-0458CAF756F7}" sibTransId="{74DD6465-EBA9-4B31-9F74-C69C336B0CE5}"/>
    <dgm:cxn modelId="{5AE22E01-C299-4EE7-B489-6523625C5752}" srcId="{FF841379-C222-483A-A5F4-57912CBE911E}" destId="{D555DDA3-F89F-4550-AB00-E32E728C8510}" srcOrd="0" destOrd="0" parTransId="{4943901B-5C73-489F-9DA2-7BFBDE37FC55}" sibTransId="{13E3423A-17CA-4A7D-8C21-0040C85AB09E}"/>
    <dgm:cxn modelId="{CDE0040C-2CA2-475E-9E55-07B069693C87}" type="presOf" srcId="{C59B3810-62E1-4F31-92AD-CA413999DA9B}" destId="{DF70BDB1-EBCD-4FBC-91BE-359E993F357C}" srcOrd="0" destOrd="0" presId="urn:microsoft.com/office/officeart/2005/8/layout/cycle6"/>
    <dgm:cxn modelId="{2B2E8933-B293-4B3F-9E19-608196BC47FF}" type="presOf" srcId="{538AE5B3-A7BB-429E-8B3B-EDB7CEE56A32}" destId="{7BC742F9-AA94-4455-B444-337F6DF29A6C}" srcOrd="0" destOrd="0" presId="urn:microsoft.com/office/officeart/2005/8/layout/cycle6"/>
    <dgm:cxn modelId="{6AE4224E-305D-4375-9CF1-F6B9CA6FF189}" type="presOf" srcId="{FF841379-C222-483A-A5F4-57912CBE911E}" destId="{8FBBB702-70D2-4614-A96D-2E1E231AB03C}" srcOrd="0" destOrd="0" presId="urn:microsoft.com/office/officeart/2005/8/layout/cycle6"/>
    <dgm:cxn modelId="{4DB8A68B-8FBC-439A-83AF-881E0C11BC0F}" type="presOf" srcId="{7D6D5167-1BD8-4251-8F6C-E55FBB471C86}" destId="{99BB5FA6-9DCB-49C9-AD63-6CAA55043320}" srcOrd="0" destOrd="0" presId="urn:microsoft.com/office/officeart/2005/8/layout/cycle6"/>
    <dgm:cxn modelId="{BB1797DD-5628-4258-B7B1-EFD49453BAAB}" type="presParOf" srcId="{8FBBB702-70D2-4614-A96D-2E1E231AB03C}" destId="{5F586D87-0D4C-447D-A050-447B7585E291}" srcOrd="0" destOrd="0" presId="urn:microsoft.com/office/officeart/2005/8/layout/cycle6"/>
    <dgm:cxn modelId="{0A6953E5-3ED0-4550-A38D-15EC8EC63B80}" type="presParOf" srcId="{8FBBB702-70D2-4614-A96D-2E1E231AB03C}" destId="{91322673-943C-42E7-9D90-82AE6BBAD151}" srcOrd="1" destOrd="0" presId="urn:microsoft.com/office/officeart/2005/8/layout/cycle6"/>
    <dgm:cxn modelId="{03925789-424A-4D62-A049-7AD9B48C74A9}" type="presParOf" srcId="{8FBBB702-70D2-4614-A96D-2E1E231AB03C}" destId="{67A187A4-B4DE-4C58-B692-BFA73EE3F2C4}" srcOrd="2" destOrd="0" presId="urn:microsoft.com/office/officeart/2005/8/layout/cycle6"/>
    <dgm:cxn modelId="{90F3DB6F-293F-4ECF-8EED-A588CEF558A6}" type="presParOf" srcId="{8FBBB702-70D2-4614-A96D-2E1E231AB03C}" destId="{DEDAFCB2-301F-4BC0-99E5-82A79D6A0B97}" srcOrd="3" destOrd="0" presId="urn:microsoft.com/office/officeart/2005/8/layout/cycle6"/>
    <dgm:cxn modelId="{39384C89-86EA-473F-B8EC-90E5B2723630}" type="presParOf" srcId="{8FBBB702-70D2-4614-A96D-2E1E231AB03C}" destId="{397F296F-4451-4634-A2DA-FEA3F417D35C}" srcOrd="4" destOrd="0" presId="urn:microsoft.com/office/officeart/2005/8/layout/cycle6"/>
    <dgm:cxn modelId="{574A647D-7AD3-4432-ACE6-2A7265AA75D2}" type="presParOf" srcId="{8FBBB702-70D2-4614-A96D-2E1E231AB03C}" destId="{75CAA51F-3417-45FA-A492-98715C7CF7F3}" srcOrd="5" destOrd="0" presId="urn:microsoft.com/office/officeart/2005/8/layout/cycle6"/>
    <dgm:cxn modelId="{19836BF8-F1A7-4E68-AA28-4CDAB2D985C7}" type="presParOf" srcId="{8FBBB702-70D2-4614-A96D-2E1E231AB03C}" destId="{3FF0B42F-7D94-4FDF-A2D5-8D00E856C3BF}" srcOrd="6" destOrd="0" presId="urn:microsoft.com/office/officeart/2005/8/layout/cycle6"/>
    <dgm:cxn modelId="{AA676F52-2B02-4857-AF6C-A5087718ECDC}" type="presParOf" srcId="{8FBBB702-70D2-4614-A96D-2E1E231AB03C}" destId="{41BA8CBF-3EA6-4FE2-98DF-13E2390F2439}" srcOrd="7" destOrd="0" presId="urn:microsoft.com/office/officeart/2005/8/layout/cycle6"/>
    <dgm:cxn modelId="{A866D81A-C037-44B2-B856-EAF8EA98200F}" type="presParOf" srcId="{8FBBB702-70D2-4614-A96D-2E1E231AB03C}" destId="{DF70BDB1-EBCD-4FBC-91BE-359E993F357C}" srcOrd="8" destOrd="0" presId="urn:microsoft.com/office/officeart/2005/8/layout/cycle6"/>
    <dgm:cxn modelId="{A66DDBD1-6597-42B6-AC08-373B1EC421C1}" type="presParOf" srcId="{8FBBB702-70D2-4614-A96D-2E1E231AB03C}" destId="{99BB5FA6-9DCB-49C9-AD63-6CAA55043320}" srcOrd="9" destOrd="0" presId="urn:microsoft.com/office/officeart/2005/8/layout/cycle6"/>
    <dgm:cxn modelId="{F9B7349E-D14A-48E0-996C-C60368367D9E}" type="presParOf" srcId="{8FBBB702-70D2-4614-A96D-2E1E231AB03C}" destId="{1DDAB399-2B55-46A0-AF41-9A5B9BEC005C}" srcOrd="10" destOrd="0" presId="urn:microsoft.com/office/officeart/2005/8/layout/cycle6"/>
    <dgm:cxn modelId="{88143FA3-FA07-45CC-802A-169994198BB0}" type="presParOf" srcId="{8FBBB702-70D2-4614-A96D-2E1E231AB03C}" destId="{7BC742F9-AA94-4455-B444-337F6DF29A6C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0CB6370-1963-4D6F-8987-BC9BF4FC82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414CDEB-0758-4E26-AFBF-340B8171D8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A46BD2-AB60-4AE0-8C7C-ADD302B0C155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44070-37BF-420F-99B2-76A76E7DB7B6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10662-9044-4043-AE60-D3241FF93A1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43000" y="1790700"/>
            <a:ext cx="7772400" cy="4381500"/>
          </a:xfrm>
        </p:spPr>
        <p:txBody>
          <a:bodyPr/>
          <a:lstStyle/>
          <a:p>
            <a:pPr lvl="0"/>
            <a:endParaRPr lang="es-AR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8C908-EA40-46AE-8259-3A0C0590D26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B31-26FC-4653-86E2-2FBAEE5E070E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74E73340-09DA-4102-A884-CDA7BEB00943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500A6A06-1D5D-4B66-A6BD-56D29E888551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3E907F3-44A1-4CE7-91AE-A5ADD5DDFCA5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45F93-40FB-4655-917F-26DDE6093F58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382084B-A128-4037-8191-281C063DF6C8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9643784-AFA3-47C8-ABA4-3733433C2E4B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E84A5ED0-F0CE-4E56-A919-822EEE01EC40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1071B68-2493-48F7-B268-2BF1E4E9AECD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7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3.jpe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Plan de Marketing</a:t>
            </a:r>
            <a:endParaRPr lang="es-ES" dirty="0" smtClean="0"/>
          </a:p>
        </p:txBody>
      </p:sp>
      <p:pic>
        <p:nvPicPr>
          <p:cNvPr id="11267" name="2 Imagen" descr="logochic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127520"/>
            <a:ext cx="3456384" cy="558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 Plan de Marketing no es un Plan Estratégico</a:t>
            </a:r>
            <a:endParaRPr lang="es-ES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="" xmlns:p14="http://schemas.microsoft.com/office/powerpoint/2010/main" val="2044135690"/>
              </p:ext>
            </p:extLst>
          </p:nvPr>
        </p:nvGraphicFramePr>
        <p:xfrm>
          <a:off x="1475656" y="18132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776176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2555776" y="1844824"/>
            <a:ext cx="2376264" cy="4464496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Mercado</a:t>
            </a:r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/>
          </a:p>
        </p:txBody>
      </p:sp>
      <p:sp>
        <p:nvSpPr>
          <p:cNvPr id="11" name="10 Rectángulo"/>
          <p:cNvSpPr/>
          <p:nvPr/>
        </p:nvSpPr>
        <p:spPr>
          <a:xfrm>
            <a:off x="5364088" y="1844824"/>
            <a:ext cx="2376264" cy="4464496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Empresa</a:t>
            </a:r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 smtClean="0"/>
          </a:p>
          <a:p>
            <a:pPr algn="ctr"/>
            <a:endParaRPr lang="es-AR" dirty="0"/>
          </a:p>
        </p:txBody>
      </p:sp>
      <p:sp>
        <p:nvSpPr>
          <p:cNvPr id="12" name="11 Rectángulo"/>
          <p:cNvSpPr/>
          <p:nvPr/>
        </p:nvSpPr>
        <p:spPr>
          <a:xfrm>
            <a:off x="539552" y="2420888"/>
            <a:ext cx="4536504" cy="1512168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Nivel Simbólico 		</a:t>
            </a:r>
            <a:endParaRPr lang="es-AR" dirty="0"/>
          </a:p>
        </p:txBody>
      </p:sp>
      <p:sp>
        <p:nvSpPr>
          <p:cNvPr id="13" name="12 Rectángulo"/>
          <p:cNvSpPr/>
          <p:nvPr/>
        </p:nvSpPr>
        <p:spPr>
          <a:xfrm>
            <a:off x="539552" y="4293096"/>
            <a:ext cx="4248472" cy="1656184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   Nivel Físico		</a:t>
            </a:r>
            <a:endParaRPr lang="es-AR" dirty="0"/>
          </a:p>
        </p:txBody>
      </p:sp>
      <p:graphicFrame>
        <p:nvGraphicFramePr>
          <p:cNvPr id="9" name="8 Diagrama"/>
          <p:cNvGraphicFramePr/>
          <p:nvPr/>
        </p:nvGraphicFramePr>
        <p:xfrm>
          <a:off x="2076400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Ciclo del marketing estratégico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riángulo isósceles"/>
          <p:cNvSpPr/>
          <p:nvPr/>
        </p:nvSpPr>
        <p:spPr>
          <a:xfrm rot="10800000">
            <a:off x="1043608" y="1772816"/>
            <a:ext cx="7272808" cy="48245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Planificación en la gran empresa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Planificación en la empresa mediana o pequeña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abajo"/>
          <p:cNvSpPr/>
          <p:nvPr/>
        </p:nvSpPr>
        <p:spPr>
          <a:xfrm>
            <a:off x="7020272" y="4005064"/>
            <a:ext cx="43204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Flecha abajo"/>
          <p:cNvSpPr/>
          <p:nvPr/>
        </p:nvSpPr>
        <p:spPr>
          <a:xfrm>
            <a:off x="7740352" y="3068960"/>
            <a:ext cx="504056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Distintos tipos de planes</a:t>
            </a:r>
            <a:endParaRPr lang="es-ES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547664" y="20292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609841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r>
              <a:rPr lang="es-AR" dirty="0" smtClean="0"/>
              <a:t>Interrelación entre planes</a:t>
            </a:r>
            <a:endParaRPr lang="es-AR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51520" y="1511619"/>
          <a:ext cx="8676456" cy="4587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873"/>
                <a:gridCol w="2429559"/>
                <a:gridCol w="2448272"/>
                <a:gridCol w="2339752"/>
              </a:tblGrid>
              <a:tr h="576064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Dimensión clave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Plan Corporativo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Plan de Negocio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Plan de Marketing</a:t>
                      </a:r>
                      <a:endParaRPr lang="es-AR" sz="1400" dirty="0"/>
                    </a:p>
                  </a:txBody>
                  <a:tcPr/>
                </a:tc>
              </a:tr>
              <a:tr h="333205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Ámbito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Corporación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UEN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Mercado específico</a:t>
                      </a:r>
                      <a:endParaRPr lang="es-AR" sz="1200" dirty="0"/>
                    </a:p>
                  </a:txBody>
                  <a:tcPr/>
                </a:tc>
              </a:tr>
              <a:tr h="569757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Estrategias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baseline="0" dirty="0" smtClean="0"/>
                        <a:t>Desarrollo, crecimiento, expansión y diversificación. Políticas de inversión o desinversión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Desarrollo</a:t>
                      </a:r>
                      <a:r>
                        <a:rPr lang="es-AR" sz="1200" baseline="0" dirty="0" smtClean="0"/>
                        <a:t> de negocio</a:t>
                      </a:r>
                    </a:p>
                    <a:p>
                      <a:r>
                        <a:rPr lang="es-AR" sz="1200" baseline="0" dirty="0" smtClean="0"/>
                        <a:t>Desarrollo de nuevos mercados o nuevos productos</a:t>
                      </a:r>
                    </a:p>
                    <a:p>
                      <a:r>
                        <a:rPr lang="es-AR" sz="1200" baseline="0" dirty="0" smtClean="0"/>
                        <a:t>Penetración de mercado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Definición de target</a:t>
                      </a:r>
                    </a:p>
                    <a:p>
                      <a:r>
                        <a:rPr lang="es-AR" sz="1200" dirty="0" smtClean="0"/>
                        <a:t>Definición, extensión</a:t>
                      </a:r>
                      <a:r>
                        <a:rPr lang="es-AR" sz="1200" baseline="0" dirty="0" smtClean="0"/>
                        <a:t> o eliminación </a:t>
                      </a:r>
                      <a:r>
                        <a:rPr lang="es-AR" sz="1200" dirty="0" smtClean="0"/>
                        <a:t>de líneas de productos</a:t>
                      </a:r>
                    </a:p>
                    <a:p>
                      <a:r>
                        <a:rPr lang="es-AR" sz="1200" dirty="0" smtClean="0"/>
                        <a:t>Distribución</a:t>
                      </a:r>
                      <a:r>
                        <a:rPr lang="es-AR" sz="1200" baseline="0" dirty="0" smtClean="0"/>
                        <a:t> y comunicación</a:t>
                      </a:r>
                      <a:endParaRPr lang="es-AR" sz="1200" dirty="0"/>
                    </a:p>
                  </a:txBody>
                  <a:tcPr/>
                </a:tc>
              </a:tr>
              <a:tr h="569757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Metas y objetivos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Facturación</a:t>
                      </a:r>
                    </a:p>
                    <a:p>
                      <a:r>
                        <a:rPr lang="es-AR" sz="1200" dirty="0" smtClean="0"/>
                        <a:t>Rentabilidad</a:t>
                      </a:r>
                    </a:p>
                    <a:p>
                      <a:r>
                        <a:rPr lang="es-AR" sz="1200" dirty="0" smtClean="0"/>
                        <a:t>Beneficio</a:t>
                      </a:r>
                      <a:r>
                        <a:rPr lang="es-AR" sz="1200" baseline="0" dirty="0" smtClean="0"/>
                        <a:t> por acción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Crecimiento de la UEN</a:t>
                      </a:r>
                    </a:p>
                    <a:p>
                      <a:r>
                        <a:rPr lang="es-AR" sz="1200" dirty="0" smtClean="0"/>
                        <a:t>Rentabilidad de la UEN</a:t>
                      </a:r>
                    </a:p>
                    <a:p>
                      <a:r>
                        <a:rPr lang="es-AR" sz="1200" dirty="0" err="1" smtClean="0"/>
                        <a:t>Start</a:t>
                      </a:r>
                      <a:r>
                        <a:rPr lang="es-AR" sz="1200" dirty="0" smtClean="0"/>
                        <a:t> Up</a:t>
                      </a:r>
                    </a:p>
                    <a:p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Ventas</a:t>
                      </a:r>
                    </a:p>
                    <a:p>
                      <a:r>
                        <a:rPr lang="es-AR" sz="1200" dirty="0" smtClean="0"/>
                        <a:t>Share</a:t>
                      </a:r>
                      <a:r>
                        <a:rPr lang="es-AR" sz="1200" baseline="0" dirty="0" smtClean="0"/>
                        <a:t> de mercado</a:t>
                      </a:r>
                    </a:p>
                    <a:p>
                      <a:r>
                        <a:rPr lang="es-AR" sz="1200" baseline="0" dirty="0" smtClean="0"/>
                        <a:t>Margen de contribución</a:t>
                      </a:r>
                    </a:p>
                    <a:p>
                      <a:r>
                        <a:rPr lang="es-AR" sz="1200" baseline="0" dirty="0" smtClean="0"/>
                        <a:t>Satisfacción del cliente</a:t>
                      </a:r>
                      <a:endParaRPr lang="es-AR" sz="1200" dirty="0"/>
                    </a:p>
                  </a:txBody>
                  <a:tcPr/>
                </a:tc>
              </a:tr>
              <a:tr h="569757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Asignación de Recursos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Entre negocios y áreas</a:t>
                      </a:r>
                      <a:r>
                        <a:rPr lang="es-AR" sz="1200" baseline="0" dirty="0" smtClean="0"/>
                        <a:t> funcionales comunes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Entre diferentes</a:t>
                      </a:r>
                      <a:r>
                        <a:rPr lang="es-AR" sz="1200" baseline="0" dirty="0" smtClean="0"/>
                        <a:t> funciones de la UEN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Entre diferentes</a:t>
                      </a:r>
                      <a:r>
                        <a:rPr lang="es-AR" sz="1200" baseline="0" dirty="0" smtClean="0"/>
                        <a:t> actividades de marketing</a:t>
                      </a:r>
                      <a:endParaRPr lang="es-AR" sz="1200" dirty="0"/>
                    </a:p>
                  </a:txBody>
                  <a:tcPr/>
                </a:tc>
              </a:tr>
              <a:tr h="569757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Ventaja</a:t>
                      </a:r>
                      <a:r>
                        <a:rPr lang="es-AR" sz="1400" baseline="0" dirty="0" smtClean="0"/>
                        <a:t> sustentable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Gestión de recursos</a:t>
                      </a:r>
                      <a:r>
                        <a:rPr lang="es-AR" sz="1200" baseline="0" dirty="0" smtClean="0"/>
                        <a:t> corporativos</a:t>
                      </a:r>
                      <a:endParaRPr lang="es-AR" sz="1200" dirty="0" smtClean="0"/>
                    </a:p>
                    <a:p>
                      <a:r>
                        <a:rPr lang="es-AR" sz="1200" dirty="0" smtClean="0"/>
                        <a:t>Sinergia</a:t>
                      </a:r>
                      <a:r>
                        <a:rPr lang="es-AR" sz="1200" baseline="0" dirty="0" smtClean="0"/>
                        <a:t> entre diferentes UEN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Desarrollo de estrategias competitivas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Posicionamiento y segmentación eficaces</a:t>
                      </a:r>
                      <a:endParaRPr lang="es-AR" sz="1200" dirty="0"/>
                    </a:p>
                  </a:txBody>
                  <a:tcPr/>
                </a:tc>
              </a:tr>
              <a:tr h="569757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Sinergia entre…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Recursos,</a:t>
                      </a:r>
                      <a:r>
                        <a:rPr lang="es-AR" sz="1200" baseline="0" dirty="0" smtClean="0"/>
                        <a:t> tecnologías o competencias de diferentes UEN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baseline="0" dirty="0" smtClean="0"/>
                        <a:t>Recursos dentro de la UEN: imagen, fortaleza de marca</a:t>
                      </a:r>
                      <a:endParaRPr lang="es-A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200" dirty="0" smtClean="0"/>
                        <a:t>Recursos de marketing</a:t>
                      </a:r>
                      <a:r>
                        <a:rPr lang="es-AR" sz="1200" baseline="0" dirty="0" smtClean="0"/>
                        <a:t> compartidos por dos o más producto-mercado</a:t>
                      </a:r>
                      <a:endParaRPr lang="es-A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3 Marcador de contenid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39258883"/>
              </p:ext>
            </p:extLst>
          </p:nvPr>
        </p:nvGraphicFramePr>
        <p:xfrm>
          <a:off x="802395" y="2080865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1 Título"/>
          <p:cNvSpPr txBox="1">
            <a:spLocks/>
          </p:cNvSpPr>
          <p:nvPr/>
        </p:nvSpPr>
        <p:spPr>
          <a:xfrm>
            <a:off x="457200" y="157760"/>
            <a:ext cx="82296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Estrategia y Plan de Marketing</a:t>
            </a:r>
            <a:endParaRPr kumimoji="0" lang="es-E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1140296" y="17412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30767209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Ventajas de contar con un Plan </a:t>
            </a:r>
            <a:r>
              <a:rPr lang="es-ES" dirty="0"/>
              <a:t>de Marketing</a:t>
            </a:r>
          </a:p>
        </p:txBody>
      </p:sp>
      <p:graphicFrame>
        <p:nvGraphicFramePr>
          <p:cNvPr id="8" name="7 Diagrama"/>
          <p:cNvGraphicFramePr/>
          <p:nvPr/>
        </p:nvGraphicFramePr>
        <p:xfrm>
          <a:off x="827584" y="1988840"/>
          <a:ext cx="76683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258329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Para qué desearíamos tener un Plan de </a:t>
            </a:r>
            <a:r>
              <a:rPr lang="es-ES" dirty="0"/>
              <a:t>Marketing</a:t>
            </a:r>
          </a:p>
        </p:txBody>
      </p:sp>
      <p:graphicFrame>
        <p:nvGraphicFramePr>
          <p:cNvPr id="8" name="7 Diagrama"/>
          <p:cNvGraphicFramePr/>
          <p:nvPr/>
        </p:nvGraphicFramePr>
        <p:xfrm>
          <a:off x="827584" y="1988840"/>
          <a:ext cx="76683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258329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¿Puede fallar un plan de marketing?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77545380"/>
              </p:ext>
            </p:extLst>
          </p:nvPr>
        </p:nvGraphicFramePr>
        <p:xfrm>
          <a:off x="457200" y="1772816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036781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571625" y="4406900"/>
            <a:ext cx="6923088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AR" dirty="0" smtClean="0"/>
              <a:t>I - </a:t>
            </a:r>
            <a:r>
              <a:rPr lang="es-ES_tradnl" dirty="0" smtClean="0"/>
              <a:t>El Plan de Marketing dentro del proceso de planeamiento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Causas de fallas en el desarrollo de Planes de Marketing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29" y="1745786"/>
            <a:ext cx="8017519" cy="4851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8202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571625" y="4406900"/>
            <a:ext cx="6923088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AR" dirty="0" smtClean="0"/>
              <a:t>II – Estructura y Características de un </a:t>
            </a:r>
            <a:r>
              <a:rPr lang="es-ES_tradnl" dirty="0" smtClean="0"/>
              <a:t>Plan de Marketing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AR" dirty="0" smtClean="0"/>
              <a:t>Áreas que intervienen en la elaboración de un plan de marketing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8032" y="2215852"/>
          <a:ext cx="4067944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72000" y="2204864"/>
          <a:ext cx="4176464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 dónde empezar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="" xmlns:p14="http://schemas.microsoft.com/office/powerpoint/2010/main" val="3335146896"/>
              </p:ext>
            </p:extLst>
          </p:nvPr>
        </p:nvGraphicFramePr>
        <p:xfrm>
          <a:off x="827584" y="1340768"/>
          <a:ext cx="756084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01002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Esquema básico de un plan de marketing</a:t>
            </a:r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611560" y="1700808"/>
            <a:ext cx="8136904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755576" y="6093296"/>
            <a:ext cx="3096344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FASE 1</a:t>
            </a:r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3923928" y="6093296"/>
            <a:ext cx="3096344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FASE 2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7092280" y="6093296"/>
            <a:ext cx="1512168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FASE 3</a:t>
            </a: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755576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1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2339752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2</a:t>
            </a:r>
            <a:endParaRPr lang="es-AR" dirty="0"/>
          </a:p>
        </p:txBody>
      </p:sp>
      <p:sp>
        <p:nvSpPr>
          <p:cNvPr id="9" name="8 Rectángulo"/>
          <p:cNvSpPr/>
          <p:nvPr/>
        </p:nvSpPr>
        <p:spPr>
          <a:xfrm>
            <a:off x="3923928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3</a:t>
            </a:r>
            <a:endParaRPr lang="es-AR" dirty="0"/>
          </a:p>
        </p:txBody>
      </p:sp>
      <p:sp>
        <p:nvSpPr>
          <p:cNvPr id="10" name="9 Rectángulo"/>
          <p:cNvSpPr/>
          <p:nvPr/>
        </p:nvSpPr>
        <p:spPr>
          <a:xfrm>
            <a:off x="5508104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4</a:t>
            </a:r>
            <a:endParaRPr lang="es-AR" dirty="0"/>
          </a:p>
        </p:txBody>
      </p:sp>
      <p:sp>
        <p:nvSpPr>
          <p:cNvPr id="11" name="10 Rectángulo"/>
          <p:cNvSpPr/>
          <p:nvPr/>
        </p:nvSpPr>
        <p:spPr>
          <a:xfrm>
            <a:off x="7092280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5</a:t>
            </a:r>
            <a:endParaRPr lang="es-AR" dirty="0"/>
          </a:p>
        </p:txBody>
      </p:sp>
      <p:sp>
        <p:nvSpPr>
          <p:cNvPr id="14" name="13 Rectángulo"/>
          <p:cNvSpPr/>
          <p:nvPr/>
        </p:nvSpPr>
        <p:spPr>
          <a:xfrm>
            <a:off x="2339752" y="3068960"/>
            <a:ext cx="1512168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Diagnóstico</a:t>
            </a:r>
          </a:p>
          <a:p>
            <a:pPr algn="ctr"/>
            <a:r>
              <a:rPr lang="es-AR" dirty="0" smtClean="0"/>
              <a:t>de situación</a:t>
            </a:r>
            <a:endParaRPr lang="es-AR" dirty="0"/>
          </a:p>
        </p:txBody>
      </p:sp>
      <p:sp>
        <p:nvSpPr>
          <p:cNvPr id="16" name="15 Rectángulo"/>
          <p:cNvSpPr/>
          <p:nvPr/>
        </p:nvSpPr>
        <p:spPr>
          <a:xfrm>
            <a:off x="3923928" y="2060848"/>
            <a:ext cx="3096344" cy="72008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Decisiones estratégicas</a:t>
            </a:r>
          </a:p>
          <a:p>
            <a:pPr algn="ctr"/>
            <a:r>
              <a:rPr lang="es-AR" dirty="0" smtClean="0"/>
              <a:t>de marketing</a:t>
            </a:r>
            <a:endParaRPr lang="es-AR" dirty="0"/>
          </a:p>
        </p:txBody>
      </p:sp>
      <p:sp>
        <p:nvSpPr>
          <p:cNvPr id="17" name="16 Rectángulo"/>
          <p:cNvSpPr/>
          <p:nvPr/>
        </p:nvSpPr>
        <p:spPr>
          <a:xfrm>
            <a:off x="3923928" y="2852936"/>
            <a:ext cx="1512168" cy="2736304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Objetivos de </a:t>
            </a:r>
          </a:p>
          <a:p>
            <a:pPr algn="ctr"/>
            <a:r>
              <a:rPr lang="es-AR" dirty="0" smtClean="0"/>
              <a:t>Marketing</a:t>
            </a:r>
            <a:endParaRPr lang="es-AR" dirty="0"/>
          </a:p>
        </p:txBody>
      </p:sp>
      <p:sp>
        <p:nvSpPr>
          <p:cNvPr id="18" name="17 Rectángulo"/>
          <p:cNvSpPr/>
          <p:nvPr/>
        </p:nvSpPr>
        <p:spPr>
          <a:xfrm>
            <a:off x="5508104" y="2852936"/>
            <a:ext cx="1512168" cy="2736304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 smtClean="0"/>
              <a:t>Estrategias:</a:t>
            </a:r>
          </a:p>
          <a:p>
            <a:r>
              <a:rPr lang="es-AR" sz="1400" dirty="0" smtClean="0"/>
              <a:t>-Cartera</a:t>
            </a:r>
          </a:p>
          <a:p>
            <a:r>
              <a:rPr lang="es-AR" sz="1400" dirty="0" smtClean="0"/>
              <a:t>-Segmentación     y posiciona-miento</a:t>
            </a:r>
          </a:p>
          <a:p>
            <a:r>
              <a:rPr lang="es-AR" sz="1400" dirty="0" smtClean="0"/>
              <a:t>-</a:t>
            </a:r>
            <a:r>
              <a:rPr lang="es-AR" sz="1400" dirty="0" err="1" smtClean="0"/>
              <a:t>Fidelización</a:t>
            </a:r>
            <a:endParaRPr lang="es-AR" sz="1400" dirty="0" smtClean="0"/>
          </a:p>
          <a:p>
            <a:r>
              <a:rPr lang="es-AR" sz="1400" dirty="0" smtClean="0"/>
              <a:t>-Funcionales (</a:t>
            </a:r>
            <a:r>
              <a:rPr lang="es-AR" sz="1400" dirty="0" err="1" smtClean="0"/>
              <a:t>Mktg</a:t>
            </a:r>
            <a:r>
              <a:rPr lang="es-AR" sz="1400" dirty="0" smtClean="0"/>
              <a:t> </a:t>
            </a:r>
            <a:r>
              <a:rPr lang="es-AR" sz="1400" dirty="0" err="1" smtClean="0"/>
              <a:t>Mix</a:t>
            </a:r>
            <a:r>
              <a:rPr lang="es-AR" sz="1400" dirty="0" smtClean="0"/>
              <a:t>):</a:t>
            </a:r>
          </a:p>
          <a:p>
            <a:r>
              <a:rPr lang="es-AR" sz="1400" dirty="0" smtClean="0"/>
              <a:t>    </a:t>
            </a:r>
            <a:r>
              <a:rPr lang="es-AR" sz="1200" dirty="0" smtClean="0"/>
              <a:t>precio</a:t>
            </a:r>
          </a:p>
          <a:p>
            <a:r>
              <a:rPr lang="es-AR" sz="1200" dirty="0" smtClean="0"/>
              <a:t>    producto</a:t>
            </a:r>
          </a:p>
          <a:p>
            <a:r>
              <a:rPr lang="es-AR" sz="1200" dirty="0" smtClean="0"/>
              <a:t>    distribución</a:t>
            </a:r>
          </a:p>
          <a:p>
            <a:r>
              <a:rPr lang="es-AR" sz="1200" dirty="0" smtClean="0"/>
              <a:t>    comunicación</a:t>
            </a:r>
            <a:endParaRPr lang="es-AR" sz="1200" dirty="0"/>
          </a:p>
        </p:txBody>
      </p:sp>
      <p:sp>
        <p:nvSpPr>
          <p:cNvPr id="20" name="19 Rectángulo"/>
          <p:cNvSpPr/>
          <p:nvPr/>
        </p:nvSpPr>
        <p:spPr>
          <a:xfrm>
            <a:off x="7092280" y="3068960"/>
            <a:ext cx="1512168" cy="1080120"/>
          </a:xfrm>
          <a:prstGeom prst="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Planes de acción</a:t>
            </a:r>
            <a:endParaRPr lang="es-AR" dirty="0"/>
          </a:p>
        </p:txBody>
      </p:sp>
      <p:sp>
        <p:nvSpPr>
          <p:cNvPr id="12" name="11 Rectángulo"/>
          <p:cNvSpPr/>
          <p:nvPr/>
        </p:nvSpPr>
        <p:spPr>
          <a:xfrm>
            <a:off x="755576" y="2132856"/>
            <a:ext cx="1512168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Análisis de situación externa</a:t>
            </a:r>
            <a:endParaRPr lang="es-AR" dirty="0"/>
          </a:p>
        </p:txBody>
      </p:sp>
      <p:sp>
        <p:nvSpPr>
          <p:cNvPr id="13" name="12 Rectángulo"/>
          <p:cNvSpPr/>
          <p:nvPr/>
        </p:nvSpPr>
        <p:spPr>
          <a:xfrm>
            <a:off x="755576" y="3933056"/>
            <a:ext cx="1512168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Análisis de situación interna</a:t>
            </a:r>
            <a:endParaRPr lang="es-AR" dirty="0"/>
          </a:p>
        </p:txBody>
      </p:sp>
      <p:sp>
        <p:nvSpPr>
          <p:cNvPr id="19" name="18 Rectángulo"/>
          <p:cNvSpPr/>
          <p:nvPr/>
        </p:nvSpPr>
        <p:spPr>
          <a:xfrm>
            <a:off x="7092280" y="4221088"/>
            <a:ext cx="1512168" cy="1080120"/>
          </a:xfrm>
          <a:prstGeom prst="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Presu</a:t>
            </a:r>
            <a:r>
              <a:rPr lang="es-AR" dirty="0" smtClean="0"/>
              <a:t>-puestos y Controles</a:t>
            </a:r>
            <a:endParaRPr lang="es-AR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AR" dirty="0" smtClean="0"/>
              <a:t>Estructura probable de un documento escrito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85918" y="1790700"/>
          <a:ext cx="573841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800600" y="2514600"/>
          <a:ext cx="4006850" cy="2857500"/>
        </p:xfrm>
        <a:graphic>
          <a:graphicData uri="http://schemas.openxmlformats.org/presentationml/2006/ole">
            <p:oleObj spid="_x0000_s1026" name="Imagen" r:id="rId3" imgW="4006800" imgH="2856960" progId="">
              <p:embed/>
            </p:oleObj>
          </a:graphicData>
        </a:graphic>
      </p:graphicFrame>
      <p:sp>
        <p:nvSpPr>
          <p:cNvPr id="60211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>1. Identificación de la Empresa</a:t>
            </a:r>
            <a:endParaRPr lang="es-ES_tradnl" sz="4000" dirty="0"/>
          </a:p>
        </p:txBody>
      </p:sp>
      <p:sp>
        <p:nvSpPr>
          <p:cNvPr id="602116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686800" cy="4591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es-ES_tradnl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s-ES_tradnl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Descripción sucinta de la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s-ES_tradnl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Empresa</a:t>
            </a:r>
          </a:p>
          <a:p>
            <a:pPr>
              <a:lnSpc>
                <a:spcPct val="80000"/>
              </a:lnSpc>
              <a:defRPr/>
            </a:pPr>
            <a:r>
              <a:rPr lang="es-ES_tradnl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Unidad Estratégica de Negocio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s-ES_tradnl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a analizar</a:t>
            </a:r>
          </a:p>
          <a:p>
            <a:pPr>
              <a:lnSpc>
                <a:spcPct val="80000"/>
              </a:lnSpc>
              <a:defRPr/>
            </a:pPr>
            <a:r>
              <a:rPr lang="es-ES_tradnl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Espacio Producto/Mercado al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s-ES_tradnl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que se apunta</a:t>
            </a:r>
            <a:endParaRPr lang="es-ES_tradnl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s-ES_tradnl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s-ES_tradnl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s-ES_tradnl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s-ES_tradnl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s-ES_tradnl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2. Análisis situacional externo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2. Análisis situacional interno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3. Diagnóstico de situación</a:t>
            </a:r>
            <a:endParaRPr lang="es-AR" dirty="0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86063" y="2133029"/>
            <a:ext cx="5867400" cy="651467"/>
            <a:chOff x="1366" y="-329"/>
            <a:chExt cx="4298" cy="1833"/>
          </a:xfrm>
        </p:grpSpPr>
        <p:sp>
          <p:nvSpPr>
            <p:cNvPr id="16412" name="Rectangle 9"/>
            <p:cNvSpPr>
              <a:spLocks noChangeArrowheads="1"/>
            </p:cNvSpPr>
            <p:nvPr/>
          </p:nvSpPr>
          <p:spPr bwMode="auto">
            <a:xfrm>
              <a:off x="1366" y="-329"/>
              <a:ext cx="2138" cy="183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dirty="0">
                  <a:solidFill>
                    <a:srgbClr val="000000"/>
                  </a:solidFill>
                  <a:latin typeface="+mn-lt"/>
                </a:rPr>
                <a:t>Alta probabilidad </a:t>
              </a:r>
              <a:endParaRPr lang="es-ES_tradnl" sz="1600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de </a:t>
              </a:r>
              <a:r>
                <a:rPr lang="es-ES_tradnl" sz="1600" dirty="0">
                  <a:solidFill>
                    <a:srgbClr val="000000"/>
                  </a:solidFill>
                  <a:latin typeface="+mn-lt"/>
                </a:rPr>
                <a:t>ocurrencia</a:t>
              </a:r>
              <a:endParaRPr lang="es-ES_tradnl" sz="12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413" name="Rectangle 10"/>
            <p:cNvSpPr>
              <a:spLocks noChangeArrowheads="1"/>
            </p:cNvSpPr>
            <p:nvPr/>
          </p:nvSpPr>
          <p:spPr bwMode="auto">
            <a:xfrm>
              <a:off x="3526" y="-329"/>
              <a:ext cx="2138" cy="183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dirty="0">
                  <a:solidFill>
                    <a:srgbClr val="000000"/>
                  </a:solidFill>
                  <a:latin typeface="+mn-lt"/>
                </a:rPr>
                <a:t>Baja probabilidad </a:t>
              </a:r>
              <a:endParaRPr lang="es-ES_tradnl" sz="1600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de </a:t>
              </a:r>
              <a:r>
                <a:rPr lang="es-ES_tradnl" sz="1600" dirty="0">
                  <a:solidFill>
                    <a:srgbClr val="000000"/>
                  </a:solidFill>
                  <a:latin typeface="+mn-lt"/>
                </a:rPr>
                <a:t>ocurrencia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786063" y="3317896"/>
            <a:ext cx="5867400" cy="468312"/>
            <a:chOff x="1366" y="2681"/>
            <a:chExt cx="4298" cy="1111"/>
          </a:xfrm>
        </p:grpSpPr>
        <p:sp>
          <p:nvSpPr>
            <p:cNvPr id="16410" name="Rectangle 12"/>
            <p:cNvSpPr>
              <a:spLocks noChangeArrowheads="1"/>
            </p:cNvSpPr>
            <p:nvPr/>
          </p:nvSpPr>
          <p:spPr bwMode="auto">
            <a:xfrm>
              <a:off x="1366" y="2681"/>
              <a:ext cx="2138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 sz="1200" b="1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411" name="Rectangle 13"/>
            <p:cNvSpPr>
              <a:spLocks noChangeArrowheads="1"/>
            </p:cNvSpPr>
            <p:nvPr/>
          </p:nvSpPr>
          <p:spPr bwMode="auto">
            <a:xfrm>
              <a:off x="3526" y="2681"/>
              <a:ext cx="2138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b="1">
                  <a:solidFill>
                    <a:srgbClr val="000000"/>
                  </a:solidFill>
                  <a:latin typeface="+mn-lt"/>
                </a:rPr>
                <a:t>Amenaza 3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786063" y="2860696"/>
            <a:ext cx="5867400" cy="455612"/>
            <a:chOff x="1366" y="1537"/>
            <a:chExt cx="4298" cy="1111"/>
          </a:xfrm>
        </p:grpSpPr>
        <p:sp>
          <p:nvSpPr>
            <p:cNvPr id="16408" name="Rectangle 15"/>
            <p:cNvSpPr>
              <a:spLocks noChangeArrowheads="1"/>
            </p:cNvSpPr>
            <p:nvPr/>
          </p:nvSpPr>
          <p:spPr bwMode="auto">
            <a:xfrm>
              <a:off x="1366" y="1537"/>
              <a:ext cx="2138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b="1">
                  <a:solidFill>
                    <a:srgbClr val="000000"/>
                  </a:solidFill>
                  <a:latin typeface="+mn-lt"/>
                </a:rPr>
                <a:t>Amenaza 2</a:t>
              </a:r>
            </a:p>
          </p:txBody>
        </p:sp>
        <p:sp>
          <p:nvSpPr>
            <p:cNvPr id="16409" name="Rectangle 16"/>
            <p:cNvSpPr>
              <a:spLocks noChangeArrowheads="1"/>
            </p:cNvSpPr>
            <p:nvPr/>
          </p:nvSpPr>
          <p:spPr bwMode="auto">
            <a:xfrm>
              <a:off x="3526" y="1537"/>
              <a:ext cx="2138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b="1">
                  <a:solidFill>
                    <a:srgbClr val="000000"/>
                  </a:solidFill>
                  <a:latin typeface="+mn-lt"/>
                </a:rPr>
                <a:t>Amenaza 1</a:t>
              </a:r>
              <a:endParaRPr lang="es-ES_tradnl" sz="1200" b="1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033463" y="2860696"/>
            <a:ext cx="1676400" cy="914400"/>
            <a:chOff x="48" y="1537"/>
            <a:chExt cx="1296" cy="2255"/>
          </a:xfrm>
        </p:grpSpPr>
        <p:sp>
          <p:nvSpPr>
            <p:cNvPr id="16406" name="Rectangle 18"/>
            <p:cNvSpPr>
              <a:spLocks noChangeArrowheads="1"/>
            </p:cNvSpPr>
            <p:nvPr/>
          </p:nvSpPr>
          <p:spPr bwMode="auto">
            <a:xfrm>
              <a:off x="48" y="2681"/>
              <a:ext cx="1296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>
                  <a:solidFill>
                    <a:srgbClr val="000000"/>
                  </a:solidFill>
                  <a:latin typeface="+mn-lt"/>
                </a:rPr>
                <a:t>Baja gravedad</a:t>
              </a:r>
            </a:p>
          </p:txBody>
        </p:sp>
        <p:sp>
          <p:nvSpPr>
            <p:cNvPr id="16407" name="Rectangle 19"/>
            <p:cNvSpPr>
              <a:spLocks noChangeArrowheads="1"/>
            </p:cNvSpPr>
            <p:nvPr/>
          </p:nvSpPr>
          <p:spPr bwMode="auto">
            <a:xfrm>
              <a:off x="48" y="1537"/>
              <a:ext cx="1296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>
                  <a:solidFill>
                    <a:srgbClr val="000000"/>
                  </a:solidFill>
                  <a:latin typeface="+mn-lt"/>
                </a:rPr>
                <a:t>Alta gravedad</a:t>
              </a:r>
            </a:p>
          </p:txBody>
        </p: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2786063" y="4975246"/>
            <a:ext cx="5867400" cy="381000"/>
            <a:chOff x="1366" y="432"/>
            <a:chExt cx="4298" cy="1072"/>
          </a:xfrm>
        </p:grpSpPr>
        <p:sp>
          <p:nvSpPr>
            <p:cNvPr id="16404" name="Rectangle 9"/>
            <p:cNvSpPr>
              <a:spLocks noChangeArrowheads="1"/>
            </p:cNvSpPr>
            <p:nvPr/>
          </p:nvSpPr>
          <p:spPr bwMode="auto">
            <a:xfrm>
              <a:off x="1366" y="432"/>
              <a:ext cx="2138" cy="10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>
                  <a:solidFill>
                    <a:srgbClr val="000000"/>
                  </a:solidFill>
                  <a:latin typeface="+mn-lt"/>
                </a:rPr>
                <a:t>Alta probabilidad de éxito</a:t>
              </a:r>
              <a:endParaRPr lang="es-ES_tradnl" sz="12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405" name="Rectangle 10"/>
            <p:cNvSpPr>
              <a:spLocks noChangeArrowheads="1"/>
            </p:cNvSpPr>
            <p:nvPr/>
          </p:nvSpPr>
          <p:spPr bwMode="auto">
            <a:xfrm>
              <a:off x="3526" y="432"/>
              <a:ext cx="2138" cy="10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>
                  <a:solidFill>
                    <a:srgbClr val="000000"/>
                  </a:solidFill>
                  <a:latin typeface="+mn-lt"/>
                </a:rPr>
                <a:t>Baja probabilidad de éxito</a:t>
              </a:r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2786063" y="5889646"/>
            <a:ext cx="5867400" cy="468312"/>
            <a:chOff x="1366" y="2681"/>
            <a:chExt cx="4298" cy="1111"/>
          </a:xfrm>
        </p:grpSpPr>
        <p:sp>
          <p:nvSpPr>
            <p:cNvPr id="16402" name="Rectangle 12"/>
            <p:cNvSpPr>
              <a:spLocks noChangeArrowheads="1"/>
            </p:cNvSpPr>
            <p:nvPr/>
          </p:nvSpPr>
          <p:spPr bwMode="auto">
            <a:xfrm>
              <a:off x="1366" y="2681"/>
              <a:ext cx="2138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 sz="1200" b="1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403" name="Rectangle 13"/>
            <p:cNvSpPr>
              <a:spLocks noChangeArrowheads="1"/>
            </p:cNvSpPr>
            <p:nvPr/>
          </p:nvSpPr>
          <p:spPr bwMode="auto">
            <a:xfrm>
              <a:off x="3526" y="2681"/>
              <a:ext cx="2138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b="1">
                  <a:solidFill>
                    <a:srgbClr val="000000"/>
                  </a:solidFill>
                  <a:latin typeface="+mn-lt"/>
                </a:rPr>
                <a:t>Oportunidad 2</a:t>
              </a:r>
            </a:p>
          </p:txBody>
        </p:sp>
      </p:grp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2786063" y="5432446"/>
            <a:ext cx="5867400" cy="455612"/>
            <a:chOff x="1366" y="1537"/>
            <a:chExt cx="4298" cy="1111"/>
          </a:xfrm>
        </p:grpSpPr>
        <p:sp>
          <p:nvSpPr>
            <p:cNvPr id="16400" name="Rectangle 15"/>
            <p:cNvSpPr>
              <a:spLocks noChangeArrowheads="1"/>
            </p:cNvSpPr>
            <p:nvPr/>
          </p:nvSpPr>
          <p:spPr bwMode="auto">
            <a:xfrm>
              <a:off x="1366" y="1537"/>
              <a:ext cx="2138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b="1">
                  <a:solidFill>
                    <a:srgbClr val="000000"/>
                  </a:solidFill>
                  <a:latin typeface="+mn-lt"/>
                </a:rPr>
                <a:t>Oportunidad 1</a:t>
              </a:r>
            </a:p>
          </p:txBody>
        </p:sp>
        <p:sp>
          <p:nvSpPr>
            <p:cNvPr id="16401" name="Rectangle 16"/>
            <p:cNvSpPr>
              <a:spLocks noChangeArrowheads="1"/>
            </p:cNvSpPr>
            <p:nvPr/>
          </p:nvSpPr>
          <p:spPr bwMode="auto">
            <a:xfrm>
              <a:off x="3526" y="1537"/>
              <a:ext cx="2138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 sz="1200" b="1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1033463" y="5432446"/>
            <a:ext cx="1676400" cy="914400"/>
            <a:chOff x="48" y="1537"/>
            <a:chExt cx="1296" cy="2255"/>
          </a:xfrm>
        </p:grpSpPr>
        <p:sp>
          <p:nvSpPr>
            <p:cNvPr id="16398" name="Rectangle 18"/>
            <p:cNvSpPr>
              <a:spLocks noChangeArrowheads="1"/>
            </p:cNvSpPr>
            <p:nvPr/>
          </p:nvSpPr>
          <p:spPr bwMode="auto">
            <a:xfrm>
              <a:off x="48" y="2681"/>
              <a:ext cx="1296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>
                  <a:solidFill>
                    <a:srgbClr val="000000"/>
                  </a:solidFill>
                  <a:latin typeface="+mn-lt"/>
                </a:rPr>
                <a:t>Bajo atractivo</a:t>
              </a:r>
            </a:p>
          </p:txBody>
        </p:sp>
        <p:sp>
          <p:nvSpPr>
            <p:cNvPr id="16399" name="Rectangle 19"/>
            <p:cNvSpPr>
              <a:spLocks noChangeArrowheads="1"/>
            </p:cNvSpPr>
            <p:nvPr/>
          </p:nvSpPr>
          <p:spPr bwMode="auto">
            <a:xfrm>
              <a:off x="48" y="1537"/>
              <a:ext cx="1296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>
                  <a:solidFill>
                    <a:srgbClr val="000000"/>
                  </a:solidFill>
                  <a:latin typeface="+mn-lt"/>
                </a:rPr>
                <a:t>Alto atractivo</a:t>
              </a:r>
            </a:p>
          </p:txBody>
        </p:sp>
      </p:grpSp>
      <p:sp>
        <p:nvSpPr>
          <p:cNvPr id="30" name="29 CuadroTexto"/>
          <p:cNvSpPr txBox="1"/>
          <p:nvPr/>
        </p:nvSpPr>
        <p:spPr>
          <a:xfrm>
            <a:off x="1285852" y="2357430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+mn-lt"/>
              </a:rPr>
              <a:t>Amenazas</a:t>
            </a:r>
            <a:endParaRPr lang="es-AR" dirty="0">
              <a:latin typeface="+mn-lt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928662" y="4929198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latin typeface="+mn-lt"/>
              </a:rPr>
              <a:t>Oportunidades</a:t>
            </a:r>
            <a:endParaRPr lang="es-AR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¿Qué es un Plan de Marketing?</a:t>
            </a:r>
            <a:endParaRPr lang="es-AR" dirty="0"/>
          </a:p>
        </p:txBody>
      </p:sp>
      <p:pic>
        <p:nvPicPr>
          <p:cNvPr id="13315" name="3 Marcador de contenido" descr="miniatu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38650" y="4006850"/>
            <a:ext cx="266700" cy="323850"/>
          </a:xfrm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043608" y="1928802"/>
            <a:ext cx="7686055" cy="399573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70C0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   Es 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un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documento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que </a:t>
            </a: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describe:</a:t>
            </a:r>
            <a:endParaRPr lang="es-AR" sz="2800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  la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situación actual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del </a:t>
            </a: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mercado,</a:t>
            </a:r>
            <a:endParaRPr lang="es-AR" sz="2800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  las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amenazas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y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oportunidades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actuales,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  los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objetivos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y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problemas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que </a:t>
            </a: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enfrenta</a:t>
            </a:r>
            <a:endParaRPr lang="es-AR" sz="2800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pitchFamily="34" charset="0"/>
            </a:endParaRPr>
          </a:p>
          <a:p>
            <a:pPr eaLnBrk="1" hangingPunct="1">
              <a:defRPr/>
            </a:pP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   el </a:t>
            </a:r>
            <a:r>
              <a:rPr lang="es-AR" sz="2800" u="sng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marketing </a:t>
            </a:r>
            <a:r>
              <a:rPr lang="es-AR" sz="2800" u="sng" dirty="0" err="1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mix</a:t>
            </a:r>
            <a:r>
              <a:rPr lang="es-AR" sz="2800" u="sng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,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 la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estrategia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de marketing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, </a:t>
            </a:r>
            <a:endParaRPr lang="es-AR" sz="2800" dirty="0" smtClean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  el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programa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de acción,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  los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presupuestos</a:t>
            </a:r>
            <a:r>
              <a:rPr lang="es-AR" sz="2800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 y </a:t>
            </a:r>
            <a:r>
              <a:rPr lang="es-AR" sz="28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controles</a:t>
            </a:r>
            <a:r>
              <a:rPr lang="es-AR" sz="2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.</a:t>
            </a:r>
          </a:p>
          <a:p>
            <a:pPr algn="r" eaLnBrk="1" hangingPunct="1">
              <a:defRPr/>
            </a:pPr>
            <a:r>
              <a:rPr lang="es-AR" sz="2800" i="1" dirty="0" err="1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Kotler</a:t>
            </a:r>
            <a:endParaRPr lang="es-AR" sz="2800" i="1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550" y="260648"/>
            <a:ext cx="8324850" cy="11049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AR" dirty="0" smtClean="0"/>
              <a:t>4. Formulación de la estrategia de marketing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abajo"/>
          <p:cNvSpPr/>
          <p:nvPr/>
        </p:nvSpPr>
        <p:spPr>
          <a:xfrm>
            <a:off x="1475656" y="3212976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Flecha abajo"/>
          <p:cNvSpPr/>
          <p:nvPr/>
        </p:nvSpPr>
        <p:spPr>
          <a:xfrm>
            <a:off x="4375400" y="328498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Flecha abajo"/>
          <p:cNvSpPr/>
          <p:nvPr/>
        </p:nvSpPr>
        <p:spPr>
          <a:xfrm>
            <a:off x="7236296" y="328498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9903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AR" dirty="0" smtClean="0"/>
              <a:t>5. Objetivos generales del plan</a:t>
            </a:r>
            <a:endParaRPr lang="es-AR" dirty="0"/>
          </a:p>
        </p:txBody>
      </p:sp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457200" y="1857364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6. Estrategias funcionales: marketing </a:t>
            </a:r>
            <a:r>
              <a:rPr lang="es-AR" dirty="0" err="1" smtClean="0"/>
              <a:t>mix</a:t>
            </a:r>
            <a:endParaRPr lang="es-AR" dirty="0"/>
          </a:p>
        </p:txBody>
      </p:sp>
      <p:pic>
        <p:nvPicPr>
          <p:cNvPr id="5" name="4 Imagen" descr="4p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904998"/>
            <a:ext cx="4104455" cy="414329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6. Establecimiento de un programa de acción</a:t>
            </a:r>
            <a:endParaRPr lang="es-AR" dirty="0"/>
          </a:p>
        </p:txBody>
      </p:sp>
      <p:sp>
        <p:nvSpPr>
          <p:cNvPr id="19459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b="1" i="1" dirty="0" smtClean="0"/>
          </a:p>
          <a:p>
            <a:r>
              <a:rPr lang="es-AR" b="1" i="1" dirty="0" smtClean="0"/>
              <a:t>Qué</a:t>
            </a:r>
            <a:r>
              <a:rPr lang="es-AR" dirty="0" smtClean="0"/>
              <a:t> se hará</a:t>
            </a:r>
          </a:p>
          <a:p>
            <a:r>
              <a:rPr lang="es-AR" b="1" i="1" dirty="0" smtClean="0"/>
              <a:t>Cuándo</a:t>
            </a:r>
            <a:r>
              <a:rPr lang="es-AR" dirty="0" smtClean="0"/>
              <a:t> se hará</a:t>
            </a:r>
          </a:p>
          <a:p>
            <a:r>
              <a:rPr lang="es-AR" b="1" i="1" dirty="0" smtClean="0"/>
              <a:t>Quién</a:t>
            </a:r>
            <a:r>
              <a:rPr lang="es-AR" dirty="0" smtClean="0"/>
              <a:t> lo hará</a:t>
            </a:r>
          </a:p>
          <a:p>
            <a:r>
              <a:rPr lang="es-AR" b="1" i="1" dirty="0" smtClean="0"/>
              <a:t>Cuánto</a:t>
            </a:r>
            <a:r>
              <a:rPr lang="es-AR" dirty="0" smtClean="0"/>
              <a:t> costará</a:t>
            </a:r>
          </a:p>
          <a:p>
            <a:endParaRPr lang="es-AR" dirty="0" smtClean="0"/>
          </a:p>
          <a:p>
            <a:pPr>
              <a:buFont typeface="Wingdings" pitchFamily="2" charset="2"/>
              <a:buNone/>
            </a:pPr>
            <a:endParaRPr lang="es-AR" dirty="0" smtClean="0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4800600" y="1981200"/>
            <a:ext cx="3962400" cy="4191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4800600" y="2133600"/>
            <a:ext cx="685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5486400" y="2514600"/>
            <a:ext cx="381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5867400" y="29718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6400800" y="3429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6705600" y="3886200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7086600" y="4343400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7620000" y="48006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9469" name="Rectangle 12"/>
          <p:cNvSpPr>
            <a:spLocks noChangeArrowheads="1"/>
          </p:cNvSpPr>
          <p:nvPr/>
        </p:nvSpPr>
        <p:spPr bwMode="auto">
          <a:xfrm>
            <a:off x="7620000" y="52578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9470" name="Rectangle 13"/>
          <p:cNvSpPr>
            <a:spLocks noChangeArrowheads="1"/>
          </p:cNvSpPr>
          <p:nvPr/>
        </p:nvSpPr>
        <p:spPr bwMode="auto">
          <a:xfrm>
            <a:off x="8229600" y="56388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>
            <a:off x="5410200" y="19812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s-AR"/>
          </a:p>
        </p:txBody>
      </p:sp>
      <p:sp>
        <p:nvSpPr>
          <p:cNvPr id="19472" name="Line 15"/>
          <p:cNvSpPr>
            <a:spLocks noChangeShapeType="1"/>
          </p:cNvSpPr>
          <p:nvPr/>
        </p:nvSpPr>
        <p:spPr bwMode="auto">
          <a:xfrm>
            <a:off x="6096000" y="19812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s-AR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7467600" y="19812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s-AR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8153400" y="19812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s-AR"/>
          </a:p>
        </p:txBody>
      </p:sp>
      <p:sp>
        <p:nvSpPr>
          <p:cNvPr id="19475" name="Line 15"/>
          <p:cNvSpPr>
            <a:spLocks noChangeShapeType="1"/>
          </p:cNvSpPr>
          <p:nvPr/>
        </p:nvSpPr>
        <p:spPr bwMode="auto">
          <a:xfrm>
            <a:off x="6786563" y="2024063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7. Definición del presupuesto de marketing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1" cy="4392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816"/>
                <a:gridCol w="4235853"/>
                <a:gridCol w="1815366"/>
                <a:gridCol w="1724566"/>
              </a:tblGrid>
              <a:tr h="294662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Concepto</a:t>
                      </a:r>
                      <a:endParaRPr lang="es-A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Fórmula</a:t>
                      </a:r>
                      <a:endParaRPr lang="es-AR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Valor</a:t>
                      </a:r>
                      <a:endParaRPr lang="es-AR" dirty="0"/>
                    </a:p>
                  </a:txBody>
                  <a:tcPr marL="96819" marR="96819"/>
                </a:tc>
              </a:tr>
              <a:tr h="294662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1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Mercado</a:t>
                      </a:r>
                      <a:r>
                        <a:rPr lang="es-AR" sz="1400" baseline="0" dirty="0" smtClean="0"/>
                        <a:t> total atendible anual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smtClean="0"/>
                        <a:t>25.000 unidades</a:t>
                      </a:r>
                      <a:endParaRPr lang="es-AR" sz="1400" dirty="0"/>
                    </a:p>
                  </a:txBody>
                  <a:tcPr marL="96819" marR="96819"/>
                </a:tc>
              </a:tr>
              <a:tr h="294662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2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Share proyectado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smtClean="0"/>
                        <a:t>18%</a:t>
                      </a:r>
                      <a:endParaRPr lang="es-AR" sz="1400" dirty="0"/>
                    </a:p>
                  </a:txBody>
                  <a:tcPr marL="96819" marR="96819"/>
                </a:tc>
              </a:tr>
              <a:tr h="294662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3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Unidades proyectadas anuales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1 x 2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smtClean="0"/>
                        <a:t>4.500 unidades</a:t>
                      </a:r>
                      <a:endParaRPr lang="es-AR" sz="1400" dirty="0"/>
                    </a:p>
                  </a:txBody>
                  <a:tcPr marL="96819" marR="96819"/>
                </a:tc>
              </a:tr>
              <a:tr h="294662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4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Precio estimado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smtClean="0"/>
                        <a:t>$ 4.000.-</a:t>
                      </a:r>
                      <a:endParaRPr lang="es-AR" sz="1400" dirty="0"/>
                    </a:p>
                  </a:txBody>
                  <a:tcPr marL="96819" marR="96819"/>
                </a:tc>
              </a:tr>
              <a:tr h="339092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5 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Ingresos estimados anuales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3 x 4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smtClean="0"/>
                        <a:t>$</a:t>
                      </a:r>
                      <a:r>
                        <a:rPr lang="es-AR" sz="1400" baseline="0" dirty="0" smtClean="0"/>
                        <a:t> 18.000.000.-</a:t>
                      </a:r>
                      <a:endParaRPr lang="es-AR" sz="1400" dirty="0"/>
                    </a:p>
                  </a:txBody>
                  <a:tcPr marL="96819" marR="96819"/>
                </a:tc>
              </a:tr>
              <a:tr h="294662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6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Costos variables unitarios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smtClean="0"/>
                        <a:t>$ 2.400.-</a:t>
                      </a:r>
                      <a:endParaRPr lang="es-AR" sz="1400" dirty="0"/>
                    </a:p>
                  </a:txBody>
                  <a:tcPr marL="96819" marR="96819"/>
                </a:tc>
              </a:tr>
              <a:tr h="294662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7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Costos</a:t>
                      </a:r>
                      <a:r>
                        <a:rPr lang="es-AR" sz="1400" baseline="0" dirty="0" smtClean="0"/>
                        <a:t> variables anuales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6 x 3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smtClean="0"/>
                        <a:t>$ 10.800.000.-</a:t>
                      </a:r>
                      <a:endParaRPr lang="es-AR" sz="1400" dirty="0"/>
                    </a:p>
                  </a:txBody>
                  <a:tcPr marL="96819" marR="96819"/>
                </a:tc>
              </a:tr>
              <a:tr h="294662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8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Margen de contribución anual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5 – 7 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smtClean="0"/>
                        <a:t>$ 7.200.000</a:t>
                      </a:r>
                      <a:endParaRPr lang="es-AR" sz="1400" dirty="0"/>
                    </a:p>
                  </a:txBody>
                  <a:tcPr marL="96819" marR="96819"/>
                </a:tc>
              </a:tr>
              <a:tr h="294662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9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Costo fijo anual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smtClean="0"/>
                        <a:t>$ 3.000.000.-</a:t>
                      </a:r>
                      <a:endParaRPr lang="es-AR" sz="1400" dirty="0"/>
                    </a:p>
                  </a:txBody>
                  <a:tcPr marL="96819" marR="96819"/>
                </a:tc>
              </a:tr>
              <a:tr h="294662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10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Rentabilidad proyectada anual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8 – 9 </a:t>
                      </a:r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smtClean="0"/>
                        <a:t>$ 4.200.000.-</a:t>
                      </a:r>
                      <a:endParaRPr lang="es-AR" sz="1400" dirty="0"/>
                    </a:p>
                  </a:txBody>
                  <a:tcPr marL="96819" marR="96819"/>
                </a:tc>
              </a:tr>
              <a:tr h="318746">
                <a:tc>
                  <a:txBody>
                    <a:bodyPr/>
                    <a:lstStyle/>
                    <a:p>
                      <a:endParaRPr lang="es-AR" sz="1400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s-AR" sz="1400" b="1" dirty="0" smtClean="0"/>
                        <a:t>Presupuesto</a:t>
                      </a:r>
                      <a:r>
                        <a:rPr lang="es-AR" sz="1400" b="1" baseline="0" dirty="0" smtClean="0"/>
                        <a:t> de marketing anual 3.5%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s-AR" sz="1400" b="1" baseline="0" dirty="0" smtClean="0"/>
                        <a:t>Publicidad 2%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s-AR" sz="1400" b="1" baseline="0" dirty="0" smtClean="0"/>
                        <a:t>Promoción de ventas 1%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s-AR" sz="1400" b="1" baseline="0" dirty="0" smtClean="0"/>
                        <a:t>Investigación de mercado 0.5%</a:t>
                      </a:r>
                      <a:endParaRPr lang="es-AR" sz="14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endParaRPr lang="es-AR" sz="1400" b="1" dirty="0" smtClean="0"/>
                    </a:p>
                    <a:p>
                      <a:pPr algn="r"/>
                      <a:r>
                        <a:rPr lang="es-AR" sz="1400" b="1" dirty="0" smtClean="0"/>
                        <a:t>$ 360.000.-</a:t>
                      </a:r>
                    </a:p>
                    <a:p>
                      <a:pPr algn="r"/>
                      <a:r>
                        <a:rPr lang="es-AR" sz="1400" b="1" dirty="0" smtClean="0"/>
                        <a:t>$ 180.000.-</a:t>
                      </a:r>
                    </a:p>
                    <a:p>
                      <a:pPr algn="r"/>
                      <a:r>
                        <a:rPr lang="es-AR" sz="1400" b="1" dirty="0" smtClean="0"/>
                        <a:t>$ 90.000.-</a:t>
                      </a:r>
                      <a:endParaRPr lang="es-AR" sz="1400" b="1" dirty="0"/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dirty="0" smtClean="0"/>
                        <a:t>$ 630.000.-</a:t>
                      </a:r>
                      <a:endParaRPr lang="es-AR" sz="1400" b="1" dirty="0"/>
                    </a:p>
                  </a:txBody>
                  <a:tcPr marL="96819" marR="96819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8. Plan de seguimiento y control</a:t>
            </a:r>
            <a:endParaRPr lang="es-AR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524000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3 Marcador de contenido" descr="miniatura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43938" y="6286500"/>
            <a:ext cx="2667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¿Qué es un Plan de Marketing? (II)</a:t>
            </a:r>
            <a:endParaRPr lang="es-AR" dirty="0"/>
          </a:p>
        </p:txBody>
      </p:sp>
      <p:pic>
        <p:nvPicPr>
          <p:cNvPr id="13315" name="3 Marcador de contenido" descr="miniatu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38650" y="4006850"/>
            <a:ext cx="266700" cy="323850"/>
          </a:xfrm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043608" y="1928802"/>
            <a:ext cx="7686055" cy="399573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pPr algn="r" eaLnBrk="1" hangingPunct="1">
              <a:defRPr/>
            </a:pPr>
            <a:endParaRPr lang="es-AR" sz="2800" i="1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31640" y="2204864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latin typeface="+mn-lt"/>
              </a:rPr>
              <a:t>Es un </a:t>
            </a:r>
            <a:r>
              <a:rPr lang="es-AR" sz="2400" u="sng" dirty="0" smtClean="0">
                <a:latin typeface="+mn-lt"/>
              </a:rPr>
              <a:t>documento escrito</a:t>
            </a:r>
            <a:r>
              <a:rPr lang="es-AR" sz="2400" dirty="0" smtClean="0">
                <a:latin typeface="+mn-lt"/>
              </a:rPr>
              <a:t> en el que, de forma </a:t>
            </a:r>
          </a:p>
          <a:p>
            <a:r>
              <a:rPr lang="es-AR" sz="2400" u="sng" dirty="0" smtClean="0">
                <a:latin typeface="+mn-lt"/>
              </a:rPr>
              <a:t>sistemática y estructurada</a:t>
            </a:r>
            <a:r>
              <a:rPr lang="es-AR" sz="2400" dirty="0" smtClean="0">
                <a:latin typeface="+mn-lt"/>
              </a:rPr>
              <a:t>, y de acuerdo a </a:t>
            </a:r>
          </a:p>
          <a:p>
            <a:r>
              <a:rPr lang="es-AR" sz="2400" dirty="0" smtClean="0">
                <a:latin typeface="+mn-lt"/>
              </a:rPr>
              <a:t>análisis y </a:t>
            </a:r>
            <a:r>
              <a:rPr lang="es-AR" sz="2400" u="sng" dirty="0" smtClean="0">
                <a:latin typeface="+mn-lt"/>
              </a:rPr>
              <a:t>estudios previos</a:t>
            </a:r>
            <a:r>
              <a:rPr lang="es-AR" sz="2400" dirty="0" smtClean="0">
                <a:latin typeface="+mn-lt"/>
              </a:rPr>
              <a:t>, se definen los </a:t>
            </a:r>
            <a:r>
              <a:rPr lang="es-AR" sz="2400" u="sng" dirty="0" smtClean="0">
                <a:latin typeface="+mn-lt"/>
              </a:rPr>
              <a:t>objetivos</a:t>
            </a:r>
            <a:r>
              <a:rPr lang="es-AR" sz="2400" dirty="0" smtClean="0">
                <a:latin typeface="+mn-lt"/>
              </a:rPr>
              <a:t> a conseguir en un </a:t>
            </a:r>
            <a:r>
              <a:rPr lang="es-AR" sz="2400" u="sng" dirty="0" smtClean="0">
                <a:latin typeface="+mn-lt"/>
              </a:rPr>
              <a:t>período</a:t>
            </a:r>
            <a:r>
              <a:rPr lang="es-AR" sz="2400" dirty="0" smtClean="0">
                <a:latin typeface="+mn-lt"/>
              </a:rPr>
              <a:t>  determinado, así como se detallan los </a:t>
            </a:r>
            <a:r>
              <a:rPr lang="es-AR" sz="2400" u="sng" dirty="0" smtClean="0">
                <a:latin typeface="+mn-lt"/>
              </a:rPr>
              <a:t>programas</a:t>
            </a:r>
            <a:r>
              <a:rPr lang="es-AR" sz="2400" dirty="0" smtClean="0">
                <a:latin typeface="+mn-lt"/>
              </a:rPr>
              <a:t> y </a:t>
            </a:r>
            <a:r>
              <a:rPr lang="es-AR" sz="2400" u="sng" dirty="0" smtClean="0">
                <a:latin typeface="+mn-lt"/>
              </a:rPr>
              <a:t>medios de acción</a:t>
            </a:r>
            <a:r>
              <a:rPr lang="es-AR" sz="2400" dirty="0" smtClean="0">
                <a:latin typeface="+mn-lt"/>
              </a:rPr>
              <a:t> precisos para alcanzar los objetivos enunciados en el plazo previsto.</a:t>
            </a:r>
          </a:p>
          <a:p>
            <a:pPr algn="r"/>
            <a:r>
              <a:rPr lang="es-AR" sz="2400" i="1" dirty="0" smtClean="0">
                <a:latin typeface="+mn-lt"/>
              </a:rPr>
              <a:t>Sanz de la Tajada, 1974</a:t>
            </a:r>
            <a:endParaRPr lang="es-AR" sz="2400" i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41 Conector recto de flecha"/>
          <p:cNvCxnSpPr/>
          <p:nvPr/>
        </p:nvCxnSpPr>
        <p:spPr>
          <a:xfrm flipV="1">
            <a:off x="4139952" y="5445224"/>
            <a:ext cx="0" cy="288032"/>
          </a:xfrm>
          <a:prstGeom prst="straightConnector1">
            <a:avLst/>
          </a:prstGeom>
          <a:ln w="19050">
            <a:solidFill>
              <a:srgbClr val="23A20E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flipV="1">
            <a:off x="6444208" y="5373216"/>
            <a:ext cx="0" cy="504056"/>
          </a:xfrm>
          <a:prstGeom prst="straightConnector1">
            <a:avLst/>
          </a:prstGeom>
          <a:ln w="19050">
            <a:solidFill>
              <a:srgbClr val="23A20E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7140993" y="2898821"/>
            <a:ext cx="1001298" cy="8043"/>
          </a:xfrm>
          <a:prstGeom prst="straightConnector1">
            <a:avLst/>
          </a:prstGeom>
          <a:ln w="25400">
            <a:solidFill>
              <a:srgbClr val="00B0F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>
            <a:off x="7308304" y="1556792"/>
            <a:ext cx="432048" cy="0"/>
          </a:xfrm>
          <a:prstGeom prst="straightConnector1">
            <a:avLst/>
          </a:prstGeom>
          <a:ln w="19050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3491880" y="1844824"/>
            <a:ext cx="0" cy="216024"/>
          </a:xfrm>
          <a:prstGeom prst="straightConnector1">
            <a:avLst/>
          </a:prstGeom>
          <a:ln w="19050">
            <a:solidFill>
              <a:srgbClr val="23A20E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 flipV="1">
            <a:off x="8142291" y="2906864"/>
            <a:ext cx="0" cy="288000"/>
          </a:xfrm>
          <a:prstGeom prst="straightConnector1">
            <a:avLst/>
          </a:prstGeom>
          <a:ln w="25400">
            <a:solidFill>
              <a:srgbClr val="00B0F0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7596336" y="6165304"/>
            <a:ext cx="576064" cy="0"/>
          </a:xfrm>
          <a:prstGeom prst="straightConnector1">
            <a:avLst/>
          </a:prstGeom>
          <a:ln w="25400">
            <a:solidFill>
              <a:srgbClr val="00B0F0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5364136" y="6165304"/>
            <a:ext cx="432000" cy="0"/>
          </a:xfrm>
          <a:prstGeom prst="straightConnector1">
            <a:avLst/>
          </a:prstGeom>
          <a:ln w="25400">
            <a:solidFill>
              <a:srgbClr val="00B0F0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 flipV="1">
            <a:off x="683568" y="2132856"/>
            <a:ext cx="0" cy="1512016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 flipV="1">
            <a:off x="683568" y="4221088"/>
            <a:ext cx="0" cy="1404008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>
            <a:off x="2195736" y="1556792"/>
            <a:ext cx="432048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/>
          <p:nvPr/>
        </p:nvCxnSpPr>
        <p:spPr>
          <a:xfrm>
            <a:off x="4788024" y="1556792"/>
            <a:ext cx="432048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>
            <a:off x="6228184" y="1844824"/>
            <a:ext cx="0" cy="360040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/>
          <p:nvPr/>
        </p:nvCxnSpPr>
        <p:spPr>
          <a:xfrm>
            <a:off x="6228184" y="3501008"/>
            <a:ext cx="0" cy="360040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/>
          <p:nvPr/>
        </p:nvCxnSpPr>
        <p:spPr>
          <a:xfrm>
            <a:off x="8172400" y="3717032"/>
            <a:ext cx="0" cy="432048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>
            <a:off x="8172400" y="4581128"/>
            <a:ext cx="0" cy="432048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/>
          <p:nvPr/>
        </p:nvCxnSpPr>
        <p:spPr>
          <a:xfrm flipH="1">
            <a:off x="2699792" y="6165304"/>
            <a:ext cx="360040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169934" y="1078721"/>
            <a:ext cx="2097810" cy="105413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2286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s-AR" sz="1200" b="1" dirty="0" smtClean="0">
                <a:solidFill>
                  <a:schemeClr val="tx1"/>
                </a:solidFill>
                <a:latin typeface="+mj-lt"/>
              </a:rPr>
              <a:t>Definición</a:t>
            </a: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 Política:</a:t>
            </a:r>
          </a:p>
          <a:p>
            <a:pPr marL="285750" indent="-198438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Misión</a:t>
            </a:r>
          </a:p>
          <a:p>
            <a:pPr marL="285750" indent="-198438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Visión</a:t>
            </a:r>
          </a:p>
          <a:p>
            <a:pPr marL="285750" indent="-198438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Negocio</a:t>
            </a:r>
          </a:p>
          <a:p>
            <a:pPr marL="285750" indent="-198438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Valores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2627784" y="1141085"/>
            <a:ext cx="2159016" cy="775747"/>
          </a:xfrm>
          <a:prstGeom prst="roundRect">
            <a:avLst/>
          </a:prstGeom>
          <a:gradFill>
            <a:gsLst>
              <a:gs pos="0">
                <a:srgbClr val="002060"/>
              </a:gs>
              <a:gs pos="50000">
                <a:srgbClr val="3B83ED"/>
              </a:gs>
              <a:gs pos="100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180000" rIns="36000" bIns="180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Evaluación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del Negocio</a:t>
            </a:r>
            <a:endParaRPr lang="es-E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221296" y="1128644"/>
            <a:ext cx="2159016" cy="775747"/>
          </a:xfrm>
          <a:prstGeom prst="roundRect">
            <a:avLst/>
          </a:prstGeom>
          <a:gradFill>
            <a:gsLst>
              <a:gs pos="0">
                <a:srgbClr val="002060"/>
              </a:gs>
              <a:gs pos="50000">
                <a:srgbClr val="3B83ED"/>
              </a:gs>
              <a:gs pos="100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180000" rIns="36000" bIns="180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Comparación entre </a:t>
            </a:r>
            <a:r>
              <a:rPr lang="es-AR" sz="1200" b="1" dirty="0" smtClean="0">
                <a:solidFill>
                  <a:schemeClr val="tx1"/>
                </a:solidFill>
                <a:latin typeface="+mj-lt"/>
              </a:rPr>
              <a:t>Objetivos</a:t>
            </a: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 y </a:t>
            </a:r>
            <a:r>
              <a:rPr lang="es-AR" sz="1200" b="1" dirty="0" smtClean="0">
                <a:solidFill>
                  <a:schemeClr val="tx1"/>
                </a:solidFill>
                <a:latin typeface="+mj-lt"/>
              </a:rPr>
              <a:t>Expectativas </a:t>
            </a:r>
            <a:endParaRPr lang="es-E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733845" y="1128644"/>
            <a:ext cx="1302651" cy="861774"/>
          </a:xfrm>
          <a:prstGeom prst="rect">
            <a:avLst/>
          </a:prstGeom>
          <a:solidFill>
            <a:srgbClr val="006600"/>
          </a:solidFill>
          <a:ln w="25400">
            <a:solidFill>
              <a:srgbClr val="23A20E"/>
            </a:solidFill>
          </a:ln>
        </p:spPr>
        <p:txBody>
          <a:bodyPr wrap="square" lIns="0" rIns="0" rtlCol="0">
            <a:spAutoFit/>
          </a:bodyPr>
          <a:lstStyle/>
          <a:p>
            <a:pPr marL="285750" indent="-285750">
              <a:lnSpc>
                <a:spcPts val="1500"/>
              </a:lnSpc>
            </a:pPr>
            <a:r>
              <a:rPr lang="es-AR" sz="1200" dirty="0" smtClean="0">
                <a:latin typeface="+mj-lt"/>
              </a:rPr>
              <a:t>     </a:t>
            </a:r>
            <a:r>
              <a:rPr lang="es-AR" sz="1200" b="1" dirty="0" smtClean="0">
                <a:latin typeface="+mj-lt"/>
              </a:rPr>
              <a:t>Revisión:</a:t>
            </a: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Misión</a:t>
            </a: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Visión</a:t>
            </a: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Competencia</a:t>
            </a:r>
            <a:endParaRPr lang="es-AR" sz="1200" dirty="0">
              <a:latin typeface="+mj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852553" y="2060848"/>
            <a:ext cx="2079487" cy="1631216"/>
          </a:xfrm>
          <a:prstGeom prst="rect">
            <a:avLst/>
          </a:prstGeom>
          <a:solidFill>
            <a:srgbClr val="006600"/>
          </a:solidFill>
          <a:ln w="25400">
            <a:solidFill>
              <a:srgbClr val="23A20E"/>
            </a:solidFill>
          </a:ln>
        </p:spPr>
        <p:txBody>
          <a:bodyPr wrap="square" lIns="36000" rIns="36000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AR" sz="1200" b="1" dirty="0" smtClean="0">
                <a:latin typeface="+mj-lt"/>
              </a:rPr>
              <a:t>Análisis de Situación:</a:t>
            </a:r>
          </a:p>
          <a:p>
            <a:pPr marL="261938" indent="-174625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Macro y </a:t>
            </a:r>
            <a:r>
              <a:rPr lang="es-AR" sz="1200" dirty="0" err="1" smtClean="0">
                <a:latin typeface="+mj-lt"/>
              </a:rPr>
              <a:t>Microvariables</a:t>
            </a:r>
            <a:endParaRPr lang="es-AR" sz="1200" dirty="0" smtClean="0">
              <a:latin typeface="+mj-lt"/>
            </a:endParaRPr>
          </a:p>
          <a:p>
            <a:pPr marL="261938" indent="-174625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Tendencias y Vulnerabilidades</a:t>
            </a:r>
          </a:p>
          <a:p>
            <a:pPr marL="261938" indent="-174625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Restricciones</a:t>
            </a:r>
          </a:p>
          <a:p>
            <a:pPr marL="261938" indent="-174625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Riesgos</a:t>
            </a:r>
          </a:p>
          <a:p>
            <a:pPr marL="261938" indent="-174625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Atractivo del Sector</a:t>
            </a:r>
          </a:p>
          <a:p>
            <a:pPr marL="261938" indent="-174625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FODA</a:t>
            </a:r>
            <a:endParaRPr lang="es-AR" sz="1200" dirty="0">
              <a:latin typeface="+mj-lt"/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4932040" y="2204864"/>
            <a:ext cx="2664296" cy="1404000"/>
            <a:chOff x="5148064" y="2204864"/>
            <a:chExt cx="2159016" cy="1404000"/>
          </a:xfrm>
        </p:grpSpPr>
        <p:sp>
          <p:nvSpPr>
            <p:cNvPr id="13" name="12 Rombo"/>
            <p:cNvSpPr>
              <a:spLocks/>
            </p:cNvSpPr>
            <p:nvPr/>
          </p:nvSpPr>
          <p:spPr>
            <a:xfrm>
              <a:off x="5256288" y="2204864"/>
              <a:ext cx="1908000" cy="1404000"/>
            </a:xfrm>
            <a:prstGeom prst="diamond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2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13 Rectángulo redondeado"/>
            <p:cNvSpPr/>
            <p:nvPr/>
          </p:nvSpPr>
          <p:spPr>
            <a:xfrm>
              <a:off x="5148064" y="2492896"/>
              <a:ext cx="2159016" cy="955867"/>
            </a:xfrm>
            <a:prstGeom prst="round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lIns="36000" tIns="180000" rIns="36000" bIns="180000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1200" dirty="0" smtClean="0">
                  <a:solidFill>
                    <a:schemeClr val="tx1"/>
                  </a:solidFill>
                  <a:latin typeface="+mj-lt"/>
                </a:rPr>
                <a:t>¿La </a:t>
              </a:r>
              <a:r>
                <a:rPr lang="es-AR" sz="1200" dirty="0" err="1" smtClean="0">
                  <a:solidFill>
                    <a:schemeClr val="tx1"/>
                  </a:solidFill>
                  <a:latin typeface="+mj-lt"/>
                </a:rPr>
                <a:t>activi</a:t>
              </a:r>
              <a:r>
                <a:rPr lang="es-AR" sz="1200" dirty="0" smtClean="0">
                  <a:solidFill>
                    <a:schemeClr val="tx1"/>
                  </a:solidFill>
                  <a:latin typeface="+mj-lt"/>
                </a:rPr>
                <a:t>-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1200" dirty="0" smtClean="0">
                  <a:solidFill>
                    <a:schemeClr val="tx1"/>
                  </a:solidFill>
                  <a:latin typeface="+mj-lt"/>
                </a:rPr>
                <a:t>dad actual garantiza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1200" dirty="0" smtClean="0">
                  <a:solidFill>
                    <a:schemeClr val="tx1"/>
                  </a:solidFill>
                  <a:latin typeface="+mj-lt"/>
                </a:rPr>
                <a:t>el cumplimiento de los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1200" dirty="0" smtClean="0">
                  <a:solidFill>
                    <a:schemeClr val="tx1"/>
                  </a:solidFill>
                  <a:latin typeface="+mj-lt"/>
                </a:rPr>
                <a:t>objetivos en el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1200" dirty="0" smtClean="0">
                  <a:solidFill>
                    <a:schemeClr val="tx1"/>
                  </a:solidFill>
                  <a:latin typeface="+mj-lt"/>
                </a:rPr>
                <a:t>largo plazo? </a:t>
              </a:r>
              <a:endParaRPr lang="es-ES" sz="12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15" name="14 Rectángulo redondeado"/>
          <p:cNvSpPr/>
          <p:nvPr/>
        </p:nvSpPr>
        <p:spPr>
          <a:xfrm>
            <a:off x="5292080" y="3861048"/>
            <a:ext cx="1800200" cy="504000"/>
          </a:xfrm>
          <a:prstGeom prst="roundRect">
            <a:avLst/>
          </a:prstGeom>
          <a:gradFill>
            <a:gsLst>
              <a:gs pos="0">
                <a:srgbClr val="002060"/>
              </a:gs>
              <a:gs pos="50000">
                <a:srgbClr val="3B83ED"/>
              </a:gs>
              <a:gs pos="100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180000" rIns="36000" bIns="180000" anchor="ctr">
            <a:noAutofit/>
          </a:bodyPr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Seguir en el </a:t>
            </a:r>
          </a:p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mismo negocio</a:t>
            </a:r>
            <a:endParaRPr lang="es-E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416010" y="2627730"/>
            <a:ext cx="396350" cy="271091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pPr marL="285750" indent="-285750" algn="ctr">
              <a:lnSpc>
                <a:spcPts val="1500"/>
              </a:lnSpc>
            </a:pPr>
            <a:r>
              <a:rPr lang="es-AR" sz="1200" dirty="0" smtClean="0">
                <a:latin typeface="+mj-lt"/>
              </a:rPr>
              <a:t>NO</a:t>
            </a:r>
            <a:endParaRPr lang="es-AR" sz="1200" dirty="0">
              <a:latin typeface="+mj-lt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724128" y="3501008"/>
            <a:ext cx="396350" cy="271091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pPr marL="285750" indent="-285750" algn="ctr">
              <a:lnSpc>
                <a:spcPts val="1500"/>
              </a:lnSpc>
            </a:pPr>
            <a:r>
              <a:rPr lang="es-AR" sz="1200" dirty="0" smtClean="0">
                <a:latin typeface="+mj-lt"/>
              </a:rPr>
              <a:t>SI</a:t>
            </a:r>
            <a:endParaRPr lang="es-AR" sz="1200" dirty="0">
              <a:latin typeface="+mj-lt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7242191" y="3217029"/>
            <a:ext cx="1800200" cy="504000"/>
          </a:xfrm>
          <a:prstGeom prst="roundRect">
            <a:avLst/>
          </a:prstGeom>
          <a:gradFill>
            <a:gsLst>
              <a:gs pos="0">
                <a:srgbClr val="002060"/>
              </a:gs>
              <a:gs pos="50000">
                <a:srgbClr val="3B83ED"/>
              </a:gs>
              <a:gs pos="100000">
                <a:srgbClr val="002060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180000" rIns="36000" bIns="180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Decisión Estratégica Corporativa</a:t>
            </a:r>
            <a:endParaRPr lang="es-E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7248085" y="4149080"/>
            <a:ext cx="1800000" cy="504000"/>
          </a:xfrm>
          <a:prstGeom prst="roundRect">
            <a:avLst/>
          </a:prstGeom>
          <a:solidFill>
            <a:srgbClr val="00206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96000" rIns="36000" bIns="36000" anchor="ctr" anchorCtr="0">
            <a:noAutofit/>
          </a:bodyPr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 smtClean="0">
                <a:solidFill>
                  <a:schemeClr val="tx1"/>
                </a:solidFill>
                <a:latin typeface="+mj-lt"/>
              </a:rPr>
              <a:t>Análisis</a:t>
            </a: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 de</a:t>
            </a:r>
          </a:p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 Opciones</a:t>
            </a:r>
          </a:p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AR" sz="1200" dirty="0" smtClean="0">
              <a:solidFill>
                <a:schemeClr val="tx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7264583" y="5061790"/>
            <a:ext cx="1800000" cy="599457"/>
          </a:xfrm>
          <a:prstGeom prst="roundRect">
            <a:avLst/>
          </a:prstGeom>
          <a:solidFill>
            <a:srgbClr val="00206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0" rIns="36000" bIns="36000" anchor="ctr" anchorCtr="0">
            <a:noAutofit/>
          </a:bodyPr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 smtClean="0">
                <a:solidFill>
                  <a:schemeClr val="tx1"/>
                </a:solidFill>
                <a:latin typeface="+mj-lt"/>
              </a:rPr>
              <a:t>Evaluación</a:t>
            </a: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 de</a:t>
            </a:r>
          </a:p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Opciones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1200" dirty="0" smtClean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" name="26 Conector recto de flecha"/>
          <p:cNvCxnSpPr/>
          <p:nvPr/>
        </p:nvCxnSpPr>
        <p:spPr>
          <a:xfrm flipV="1">
            <a:off x="5184296" y="4509064"/>
            <a:ext cx="2052000" cy="0"/>
          </a:xfrm>
          <a:prstGeom prst="straightConnector1">
            <a:avLst/>
          </a:prstGeom>
          <a:ln w="19050">
            <a:solidFill>
              <a:srgbClr val="23A20E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27 Grupo"/>
          <p:cNvGrpSpPr/>
          <p:nvPr/>
        </p:nvGrpSpPr>
        <p:grpSpPr>
          <a:xfrm>
            <a:off x="3140585" y="4367426"/>
            <a:ext cx="2079487" cy="861774"/>
            <a:chOff x="3068577" y="4005064"/>
            <a:chExt cx="2079487" cy="861774"/>
          </a:xfrm>
          <a:solidFill>
            <a:srgbClr val="006600"/>
          </a:solidFill>
        </p:grpSpPr>
        <p:sp>
          <p:nvSpPr>
            <p:cNvPr id="29" name="28 CuadroTexto"/>
            <p:cNvSpPr txBox="1"/>
            <p:nvPr/>
          </p:nvSpPr>
          <p:spPr>
            <a:xfrm>
              <a:off x="3068577" y="4005064"/>
              <a:ext cx="2079487" cy="861774"/>
            </a:xfrm>
            <a:prstGeom prst="rect">
              <a:avLst/>
            </a:prstGeom>
            <a:grpFill/>
            <a:ln w="25400">
              <a:solidFill>
                <a:srgbClr val="23A20E"/>
              </a:solidFill>
            </a:ln>
          </p:spPr>
          <p:txBody>
            <a:bodyPr wrap="square" lIns="36000" rIns="3600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s-AR" sz="1200" b="1" dirty="0" smtClean="0">
                  <a:latin typeface="+mj-lt"/>
                </a:rPr>
                <a:t>Matrices y Diagramas:</a:t>
              </a:r>
            </a:p>
            <a:p>
              <a:pPr marL="174625" indent="-87313">
                <a:lnSpc>
                  <a:spcPts val="1500"/>
                </a:lnSpc>
                <a:buFont typeface="Arial" pitchFamily="34" charset="0"/>
                <a:buChar char="•"/>
              </a:pPr>
              <a:r>
                <a:rPr lang="es-AR" sz="1200" dirty="0" err="1" smtClean="0">
                  <a:latin typeface="+mj-lt"/>
                </a:rPr>
                <a:t>Ansoff</a:t>
              </a:r>
              <a:endParaRPr lang="es-AR" sz="1200" dirty="0" smtClean="0">
                <a:latin typeface="+mj-lt"/>
              </a:endParaRPr>
            </a:p>
            <a:p>
              <a:pPr marL="174625" indent="-87313">
                <a:lnSpc>
                  <a:spcPts val="1500"/>
                </a:lnSpc>
                <a:buFont typeface="Arial" pitchFamily="34" charset="0"/>
                <a:buChar char="•"/>
              </a:pPr>
              <a:r>
                <a:rPr lang="es-AR" sz="1200" dirty="0" smtClean="0">
                  <a:latin typeface="+mj-lt"/>
                </a:rPr>
                <a:t>BCG</a:t>
              </a:r>
            </a:p>
            <a:p>
              <a:pPr marL="174625" indent="-87313">
                <a:lnSpc>
                  <a:spcPts val="1500"/>
                </a:lnSpc>
                <a:buFont typeface="Arial" pitchFamily="34" charset="0"/>
                <a:buChar char="•"/>
              </a:pPr>
              <a:r>
                <a:rPr lang="es-AR" sz="1200" dirty="0" err="1" smtClean="0">
                  <a:latin typeface="+mj-lt"/>
                </a:rPr>
                <a:t>Porter</a:t>
              </a:r>
              <a:endParaRPr lang="es-AR" sz="1200" dirty="0">
                <a:latin typeface="+mj-lt"/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3971375" y="4221088"/>
              <a:ext cx="1039744" cy="467239"/>
            </a:xfrm>
            <a:prstGeom prst="rect">
              <a:avLst/>
            </a:prstGeom>
            <a:grpFill/>
            <a:ln w="25400">
              <a:noFill/>
            </a:ln>
          </p:spPr>
          <p:txBody>
            <a:bodyPr wrap="square" lIns="36000" tIns="36000" rIns="36000" rtlCol="0">
              <a:spAutoFit/>
            </a:bodyPr>
            <a:lstStyle/>
            <a:p>
              <a:pPr marL="174625" indent="-87313">
                <a:lnSpc>
                  <a:spcPts val="1500"/>
                </a:lnSpc>
                <a:buFont typeface="Arial" pitchFamily="34" charset="0"/>
                <a:buChar char="•"/>
              </a:pPr>
              <a:r>
                <a:rPr lang="es-AR" sz="1200" dirty="0" smtClean="0">
                  <a:latin typeface="+mj-lt"/>
                </a:rPr>
                <a:t>Ciclo Vida</a:t>
              </a:r>
            </a:p>
            <a:p>
              <a:pPr marL="174625" indent="-87313">
                <a:lnSpc>
                  <a:spcPts val="1500"/>
                </a:lnSpc>
                <a:buFont typeface="Arial" pitchFamily="34" charset="0"/>
                <a:buChar char="•"/>
              </a:pPr>
              <a:r>
                <a:rPr lang="es-AR" sz="1200" dirty="0" err="1" smtClean="0">
                  <a:latin typeface="+mj-lt"/>
                </a:rPr>
                <a:t>McKinsey</a:t>
              </a:r>
              <a:endParaRPr lang="es-AR" sz="1200" dirty="0">
                <a:latin typeface="+mj-lt"/>
              </a:endParaRPr>
            </a:p>
          </p:txBody>
        </p:sp>
      </p:grpSp>
      <p:sp>
        <p:nvSpPr>
          <p:cNvPr id="31" name="30 Rectángulo redondeado"/>
          <p:cNvSpPr/>
          <p:nvPr/>
        </p:nvSpPr>
        <p:spPr>
          <a:xfrm>
            <a:off x="5796336" y="5877328"/>
            <a:ext cx="1800000" cy="648016"/>
          </a:xfrm>
          <a:prstGeom prst="roundRect">
            <a:avLst/>
          </a:prstGeom>
          <a:solidFill>
            <a:srgbClr val="00206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0" rIns="36000" bIns="36000" anchor="ctr" anchorCtr="0">
            <a:noAutofit/>
          </a:bodyPr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 smtClean="0">
                <a:solidFill>
                  <a:schemeClr val="tx1"/>
                </a:solidFill>
                <a:latin typeface="+mj-lt"/>
              </a:rPr>
              <a:t>Selección</a:t>
            </a: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 de la opción correcta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1200" dirty="0" smtClean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2" name="31 Conector recto de flecha"/>
          <p:cNvCxnSpPr>
            <a:endCxn id="25" idx="2"/>
          </p:cNvCxnSpPr>
          <p:nvPr/>
        </p:nvCxnSpPr>
        <p:spPr>
          <a:xfrm flipV="1">
            <a:off x="8164583" y="5661247"/>
            <a:ext cx="0" cy="504058"/>
          </a:xfrm>
          <a:prstGeom prst="straightConnector1">
            <a:avLst/>
          </a:prstGeom>
          <a:ln w="25400">
            <a:solidFill>
              <a:srgbClr val="00B0F0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5385847" y="4653136"/>
            <a:ext cx="1634425" cy="1054135"/>
          </a:xfrm>
          <a:prstGeom prst="rect">
            <a:avLst/>
          </a:prstGeom>
          <a:solidFill>
            <a:srgbClr val="006600"/>
          </a:solidFill>
          <a:ln w="25400">
            <a:solidFill>
              <a:srgbClr val="23A20E"/>
            </a:solidFill>
          </a:ln>
        </p:spPr>
        <p:txBody>
          <a:bodyPr wrap="square" lIns="36000" rIns="36000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AR" sz="1200" b="1" dirty="0" smtClean="0">
                <a:latin typeface="+mj-lt"/>
              </a:rPr>
              <a:t>Estrategia:</a:t>
            </a: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err="1" smtClean="0">
                <a:latin typeface="+mj-lt"/>
              </a:rPr>
              <a:t>Targetting</a:t>
            </a:r>
            <a:endParaRPr lang="es-AR" sz="1200" dirty="0" smtClean="0">
              <a:latin typeface="+mj-lt"/>
            </a:endParaRP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Segmentación</a:t>
            </a: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Posicionamiento</a:t>
            </a: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Marketing </a:t>
            </a:r>
            <a:r>
              <a:rPr lang="es-AR" sz="1200" dirty="0" err="1" smtClean="0">
                <a:latin typeface="+mj-lt"/>
              </a:rPr>
              <a:t>Mix</a:t>
            </a:r>
            <a:endParaRPr lang="es-AR" sz="1200" dirty="0">
              <a:latin typeface="+mj-lt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3095808" y="5661248"/>
            <a:ext cx="2268280" cy="1018424"/>
          </a:xfrm>
          <a:prstGeom prst="roundRect">
            <a:avLst/>
          </a:prstGeom>
          <a:solidFill>
            <a:srgbClr val="00206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 anchor="t" anchorCtr="0">
            <a:noAutofit/>
          </a:bodyPr>
          <a:lstStyle/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 smtClean="0">
                <a:solidFill>
                  <a:schemeClr val="tx1"/>
                </a:solidFill>
                <a:latin typeface="+mj-lt"/>
              </a:rPr>
              <a:t>Alineamiento</a:t>
            </a: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 y </a:t>
            </a:r>
            <a:r>
              <a:rPr lang="es-AR" sz="1200" b="1" dirty="0" smtClean="0">
                <a:solidFill>
                  <a:schemeClr val="tx1"/>
                </a:solidFill>
                <a:latin typeface="+mj-lt"/>
              </a:rPr>
              <a:t>adecuación:</a:t>
            </a: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261938" indent="-17462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Estructura</a:t>
            </a:r>
          </a:p>
          <a:p>
            <a:pPr marL="261938" indent="-17462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Cadena de Valor</a:t>
            </a:r>
          </a:p>
          <a:p>
            <a:pPr marL="261938" indent="-17462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Localización</a:t>
            </a:r>
            <a:endParaRPr lang="es-E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431512" y="5661248"/>
            <a:ext cx="2268280" cy="1018424"/>
          </a:xfrm>
          <a:prstGeom prst="roundRect">
            <a:avLst/>
          </a:prstGeom>
          <a:solidFill>
            <a:srgbClr val="00206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 anchor="t" anchorCtr="0">
            <a:noAutofit/>
          </a:bodyPr>
          <a:lstStyle/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 smtClean="0">
                <a:solidFill>
                  <a:schemeClr val="tx1"/>
                </a:solidFill>
                <a:latin typeface="+mj-lt"/>
              </a:rPr>
              <a:t>Implementación</a:t>
            </a: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 de:</a:t>
            </a:r>
          </a:p>
          <a:p>
            <a:pPr marL="261938" indent="-17462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Planes – Programas</a:t>
            </a:r>
          </a:p>
          <a:p>
            <a:pPr marL="261938" indent="-17462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Liderazgo</a:t>
            </a:r>
          </a:p>
          <a:p>
            <a:pPr marL="261938" indent="-174625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Cambios - Consenso</a:t>
            </a:r>
            <a:endParaRPr lang="es-E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899592" y="4655458"/>
            <a:ext cx="2079487" cy="861774"/>
          </a:xfrm>
          <a:prstGeom prst="rect">
            <a:avLst/>
          </a:prstGeom>
          <a:solidFill>
            <a:srgbClr val="006600"/>
          </a:solidFill>
          <a:ln w="25400">
            <a:solidFill>
              <a:srgbClr val="23A20E"/>
            </a:solidFill>
          </a:ln>
        </p:spPr>
        <p:txBody>
          <a:bodyPr wrap="square" lIns="36000" rIns="36000" rtlCol="0">
            <a:spAutoFit/>
          </a:bodyPr>
          <a:lstStyle/>
          <a:p>
            <a:pPr>
              <a:lnSpc>
                <a:spcPts val="1500"/>
              </a:lnSpc>
            </a:pPr>
            <a:r>
              <a:rPr lang="es-AR" sz="1200" b="1" dirty="0" smtClean="0">
                <a:latin typeface="+mj-lt"/>
              </a:rPr>
              <a:t> Secuencia de Ingreso:</a:t>
            </a: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Franquicia - Licencia</a:t>
            </a: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err="1" smtClean="0">
                <a:latin typeface="+mj-lt"/>
              </a:rPr>
              <a:t>Sponsoring</a:t>
            </a:r>
            <a:endParaRPr lang="es-AR" sz="1200" dirty="0" smtClean="0">
              <a:latin typeface="+mj-lt"/>
            </a:endParaRP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Compra</a:t>
            </a:r>
            <a:endParaRPr lang="es-AR" sz="1200" dirty="0">
              <a:latin typeface="+mj-lt"/>
            </a:endParaRPr>
          </a:p>
        </p:txBody>
      </p:sp>
      <p:cxnSp>
        <p:nvCxnSpPr>
          <p:cNvPr id="43" name="42 Conector recto de flecha"/>
          <p:cNvCxnSpPr/>
          <p:nvPr/>
        </p:nvCxnSpPr>
        <p:spPr>
          <a:xfrm>
            <a:off x="2987824" y="5445224"/>
            <a:ext cx="1152128" cy="0"/>
          </a:xfrm>
          <a:prstGeom prst="straightConnector1">
            <a:avLst/>
          </a:prstGeom>
          <a:ln w="19050">
            <a:solidFill>
              <a:srgbClr val="23A20E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 redondeado"/>
          <p:cNvSpPr/>
          <p:nvPr/>
        </p:nvSpPr>
        <p:spPr>
          <a:xfrm>
            <a:off x="216294" y="3573016"/>
            <a:ext cx="1691410" cy="665076"/>
          </a:xfrm>
          <a:prstGeom prst="roundRect">
            <a:avLst/>
          </a:prstGeom>
          <a:solidFill>
            <a:srgbClr val="00206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180000" rIns="0" bIns="0" anchor="t" anchorCtr="0">
            <a:noAutofit/>
          </a:bodyPr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 smtClean="0">
                <a:solidFill>
                  <a:schemeClr val="tx1"/>
                </a:solidFill>
                <a:latin typeface="+mj-lt"/>
              </a:rPr>
              <a:t>Formulación</a:t>
            </a: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 de un Tablero de Comando</a:t>
            </a:r>
          </a:p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AR" sz="1200" dirty="0" smtClean="0">
              <a:solidFill>
                <a:schemeClr val="tx1"/>
              </a:solidFill>
              <a:latin typeface="+mj-lt"/>
            </a:endParaRPr>
          </a:p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1187624" y="2302857"/>
            <a:ext cx="1302651" cy="1054135"/>
          </a:xfrm>
          <a:prstGeom prst="rect">
            <a:avLst/>
          </a:prstGeom>
          <a:solidFill>
            <a:srgbClr val="006600"/>
          </a:solidFill>
          <a:ln w="25400">
            <a:solidFill>
              <a:srgbClr val="23A20E"/>
            </a:solidFill>
          </a:ln>
        </p:spPr>
        <p:txBody>
          <a:bodyPr wrap="square" lIns="0" rIns="0" rtlCol="0">
            <a:spAutoFit/>
          </a:bodyPr>
          <a:lstStyle/>
          <a:p>
            <a:pPr marL="285750" indent="-285750">
              <a:lnSpc>
                <a:spcPts val="1500"/>
              </a:lnSpc>
            </a:pPr>
            <a:r>
              <a:rPr lang="es-AR" sz="1200" b="1" dirty="0" smtClean="0">
                <a:latin typeface="+mj-lt"/>
              </a:rPr>
              <a:t>Perspectivas:</a:t>
            </a: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Financiera</a:t>
            </a: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Innovación</a:t>
            </a: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Capacitación</a:t>
            </a:r>
          </a:p>
          <a:p>
            <a:pPr marL="174625" indent="-87313">
              <a:lnSpc>
                <a:spcPts val="1500"/>
              </a:lnSpc>
              <a:buFont typeface="Arial" pitchFamily="34" charset="0"/>
              <a:buChar char="•"/>
            </a:pPr>
            <a:r>
              <a:rPr lang="es-AR" sz="1200" dirty="0" smtClean="0">
                <a:latin typeface="+mj-lt"/>
              </a:rPr>
              <a:t>Clientes</a:t>
            </a:r>
            <a:endParaRPr lang="es-AR" sz="1200" dirty="0">
              <a:latin typeface="+mj-lt"/>
            </a:endParaRPr>
          </a:p>
        </p:txBody>
      </p:sp>
      <p:cxnSp>
        <p:nvCxnSpPr>
          <p:cNvPr id="48" name="47 Conector recto de flecha"/>
          <p:cNvCxnSpPr/>
          <p:nvPr/>
        </p:nvCxnSpPr>
        <p:spPr>
          <a:xfrm flipV="1">
            <a:off x="1619672" y="3356992"/>
            <a:ext cx="0" cy="180000"/>
          </a:xfrm>
          <a:prstGeom prst="straightConnector1">
            <a:avLst/>
          </a:prstGeom>
          <a:ln w="19050">
            <a:solidFill>
              <a:srgbClr val="23A20E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1 Título"/>
          <p:cNvSpPr txBox="1">
            <a:spLocks/>
          </p:cNvSpPr>
          <p:nvPr/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Circuito del planeamiento</a:t>
            </a:r>
            <a:endParaRPr kumimoji="0" lang="es-E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1" name="50 Conector recto de flecha"/>
          <p:cNvCxnSpPr/>
          <p:nvPr/>
        </p:nvCxnSpPr>
        <p:spPr>
          <a:xfrm flipH="1">
            <a:off x="1907704" y="4077072"/>
            <a:ext cx="338437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2311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500"/>
                            </p:stCondLst>
                            <p:childTnLst>
                              <p:par>
                                <p:cTn id="1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500"/>
                            </p:stCondLst>
                            <p:childTnLst>
                              <p:par>
                                <p:cTn id="2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000"/>
                            </p:stCondLst>
                            <p:childTnLst>
                              <p:par>
                                <p:cTn id="2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build="p" bldLvl="5" animBg="1"/>
      <p:bldP spid="10" grpId="0" build="p" bldLvl="5" animBg="1"/>
      <p:bldP spid="18" grpId="0"/>
      <p:bldP spid="19" grpId="0"/>
      <p:bldP spid="34" grpId="0" animBg="1"/>
      <p:bldP spid="41" grpId="0" animBg="1"/>
      <p:bldP spid="47" grpId="0" build="p" bldLvl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 redondeado"/>
          <p:cNvSpPr/>
          <p:nvPr/>
        </p:nvSpPr>
        <p:spPr>
          <a:xfrm>
            <a:off x="395536" y="4509120"/>
            <a:ext cx="8496944" cy="1800200"/>
          </a:xfrm>
          <a:prstGeom prst="roundRect">
            <a:avLst/>
          </a:prstGeom>
          <a:gradFill>
            <a:gsLst>
              <a:gs pos="0">
                <a:srgbClr val="006600"/>
              </a:gs>
              <a:gs pos="50000">
                <a:srgbClr val="FFFFC8"/>
              </a:gs>
              <a:gs pos="100000">
                <a:srgbClr val="FFFF00"/>
              </a:gs>
            </a:gsLst>
          </a:gradFill>
          <a:ln>
            <a:solidFill>
              <a:schemeClr val="accent1">
                <a:shade val="50000"/>
              </a:schemeClr>
            </a:solidFill>
          </a:ln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152400" prst="relaxedInset"/>
            <a:contourClr>
              <a:schemeClr val="accent5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0" rIns="36000" bIns="36000" anchor="t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900" b="1" dirty="0" smtClean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000" b="1" dirty="0" smtClean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000" b="1" dirty="0" smtClean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000" b="1" dirty="0" smtClean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rgbClr val="002060"/>
                </a:solidFill>
              </a:rPr>
              <a:t>Proyecto de Negocio</a:t>
            </a:r>
            <a:endParaRPr lang="es-AR" sz="2000" dirty="0" smtClean="0">
              <a:solidFill>
                <a:srgbClr val="002060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4572000" y="2636912"/>
            <a:ext cx="0" cy="252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572000" y="1844824"/>
            <a:ext cx="0" cy="252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331640" y="4365104"/>
            <a:ext cx="0" cy="252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3527221" y="4365104"/>
            <a:ext cx="0" cy="252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5632435" y="4365104"/>
            <a:ext cx="0" cy="252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7847701" y="4365104"/>
            <a:ext cx="0" cy="252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 redondeado"/>
          <p:cNvSpPr/>
          <p:nvPr/>
        </p:nvSpPr>
        <p:spPr>
          <a:xfrm>
            <a:off x="1547664" y="1270826"/>
            <a:ext cx="6120680" cy="573998"/>
          </a:xfrm>
          <a:prstGeom prst="roundRect">
            <a:avLst/>
          </a:prstGeom>
          <a:gradFill>
            <a:gsLst>
              <a:gs pos="0">
                <a:srgbClr val="23A20E"/>
              </a:gs>
              <a:gs pos="50000">
                <a:srgbClr val="AFF4BA"/>
              </a:gs>
              <a:gs pos="100000">
                <a:srgbClr val="23A20E"/>
              </a:gs>
            </a:gsLst>
          </a:gradFill>
          <a:ln>
            <a:solidFill>
              <a:schemeClr val="accent1">
                <a:shade val="50000"/>
              </a:schemeClr>
            </a:solidFill>
          </a:ln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254000" h="254000" prst="relaxedInset"/>
            <a:contourClr>
              <a:schemeClr val="accent5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" rIns="36000" bIns="36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b="1" dirty="0" smtClean="0">
                <a:solidFill>
                  <a:srgbClr val="002060"/>
                </a:solidFill>
              </a:rPr>
              <a:t>Planeamiento Político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dirty="0">
                <a:solidFill>
                  <a:srgbClr val="002060"/>
                </a:solidFill>
              </a:rPr>
              <a:t>V</a:t>
            </a:r>
            <a:r>
              <a:rPr lang="es-AR" sz="1400" dirty="0" smtClean="0">
                <a:solidFill>
                  <a:srgbClr val="002060"/>
                </a:solidFill>
              </a:rPr>
              <a:t>isión – Misión – Negocio - Valores  - Creencias - Políticas </a:t>
            </a:r>
            <a:endParaRPr lang="es-ES" sz="1400" dirty="0">
              <a:solidFill>
                <a:srgbClr val="002060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971600" y="2132856"/>
            <a:ext cx="7128792" cy="504056"/>
          </a:xfrm>
          <a:prstGeom prst="roundRect">
            <a:avLst/>
          </a:prstGeom>
          <a:gradFill>
            <a:gsLst>
              <a:gs pos="0">
                <a:srgbClr val="FF6600"/>
              </a:gs>
              <a:gs pos="50000">
                <a:srgbClr val="FFCC00"/>
              </a:gs>
              <a:gs pos="100000">
                <a:srgbClr val="FF6600"/>
              </a:gs>
            </a:gsLst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" rIns="36000" bIns="36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b="1" dirty="0" smtClean="0">
                <a:solidFill>
                  <a:srgbClr val="002060"/>
                </a:solidFill>
              </a:rPr>
              <a:t>Análisis de Situación Externa e Interna</a:t>
            </a:r>
          </a:p>
          <a:p>
            <a:pPr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dirty="0" smtClean="0">
                <a:solidFill>
                  <a:srgbClr val="002060"/>
                </a:solidFill>
              </a:rPr>
              <a:t>Factores Externos e Internos – FODA – Otros Diagnósticos</a:t>
            </a:r>
            <a:endParaRPr lang="es-ES" sz="1400" dirty="0">
              <a:solidFill>
                <a:srgbClr val="002060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23528" y="2924944"/>
            <a:ext cx="8568952" cy="144016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0" rIns="36000" bIns="36000" anchor="t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b="1" dirty="0" smtClean="0">
                <a:solidFill>
                  <a:schemeClr val="tx1"/>
                </a:solidFill>
              </a:rPr>
              <a:t>Formulación Estratégica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000" dirty="0" smtClean="0">
              <a:solidFill>
                <a:srgbClr val="00206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6" y="3212977"/>
            <a:ext cx="1944216" cy="1000274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dash"/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s-AR" sz="1400" b="1" dirty="0" smtClean="0">
                <a:latin typeface="+mj-lt"/>
              </a:rPr>
              <a:t>Marketing</a:t>
            </a:r>
          </a:p>
          <a:p>
            <a:pPr algn="ctr">
              <a:lnSpc>
                <a:spcPts val="1800"/>
              </a:lnSpc>
            </a:pPr>
            <a:r>
              <a:rPr lang="es-AR" sz="1400" dirty="0" smtClean="0">
                <a:latin typeface="+mj-lt"/>
              </a:rPr>
              <a:t>Instrumentación</a:t>
            </a:r>
            <a:endParaRPr lang="es-AR" sz="1400" dirty="0">
              <a:latin typeface="+mj-lt"/>
            </a:endParaRPr>
          </a:p>
          <a:p>
            <a:pPr algn="ctr">
              <a:lnSpc>
                <a:spcPts val="1800"/>
              </a:lnSpc>
            </a:pPr>
            <a:r>
              <a:rPr lang="es-AR" sz="1400" dirty="0" smtClean="0">
                <a:latin typeface="+mj-lt"/>
              </a:rPr>
              <a:t>Logística,  Tácticas y Control</a:t>
            </a:r>
            <a:endParaRPr lang="es-AR" sz="1400" b="1" dirty="0">
              <a:latin typeface="+mj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3212977"/>
            <a:ext cx="2042301" cy="1000274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s-AR" sz="1400" b="1" dirty="0" smtClean="0">
                <a:latin typeface="+mj-lt"/>
              </a:rPr>
              <a:t>Producción</a:t>
            </a:r>
          </a:p>
          <a:p>
            <a:pPr algn="ctr">
              <a:lnSpc>
                <a:spcPts val="1800"/>
              </a:lnSpc>
            </a:pPr>
            <a:r>
              <a:rPr lang="es-AR" sz="1400" dirty="0" smtClean="0">
                <a:latin typeface="+mj-lt"/>
              </a:rPr>
              <a:t>Instrumentación</a:t>
            </a:r>
            <a:endParaRPr lang="es-AR" sz="1400" dirty="0">
              <a:latin typeface="+mj-lt"/>
            </a:endParaRPr>
          </a:p>
          <a:p>
            <a:pPr algn="ctr">
              <a:lnSpc>
                <a:spcPts val="1800"/>
              </a:lnSpc>
            </a:pPr>
            <a:r>
              <a:rPr lang="es-AR" sz="1400" dirty="0" smtClean="0">
                <a:latin typeface="+mj-lt"/>
              </a:rPr>
              <a:t>Logística, Tácticas y Control</a:t>
            </a:r>
            <a:endParaRPr lang="es-AR" sz="1400" b="1" dirty="0">
              <a:latin typeface="+mj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40977" y="3212977"/>
            <a:ext cx="2042301" cy="1000274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s-AR" sz="1400" b="1" dirty="0" smtClean="0">
                <a:latin typeface="+mj-lt"/>
              </a:rPr>
              <a:t>RRHH</a:t>
            </a:r>
          </a:p>
          <a:p>
            <a:pPr algn="ctr">
              <a:lnSpc>
                <a:spcPts val="1800"/>
              </a:lnSpc>
            </a:pPr>
            <a:r>
              <a:rPr lang="es-AR" sz="1400" dirty="0" smtClean="0">
                <a:latin typeface="+mj-lt"/>
              </a:rPr>
              <a:t>Instrumentación</a:t>
            </a:r>
            <a:endParaRPr lang="es-AR" sz="1400" dirty="0">
              <a:latin typeface="+mj-lt"/>
            </a:endParaRPr>
          </a:p>
          <a:p>
            <a:pPr algn="ctr">
              <a:lnSpc>
                <a:spcPts val="1800"/>
              </a:lnSpc>
            </a:pPr>
            <a:r>
              <a:rPr lang="es-AR" sz="1400" dirty="0" smtClean="0">
                <a:latin typeface="+mj-lt"/>
              </a:rPr>
              <a:t>Logística, Tácticas y Control</a:t>
            </a:r>
            <a:endParaRPr lang="es-AR" sz="1400" b="1" dirty="0">
              <a:latin typeface="+mj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778171" y="3212976"/>
            <a:ext cx="2042301" cy="1000274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s-AR" sz="1400" b="1" dirty="0" smtClean="0">
                <a:latin typeface="+mj-lt"/>
              </a:rPr>
              <a:t>Finanzas</a:t>
            </a:r>
          </a:p>
          <a:p>
            <a:pPr algn="ctr">
              <a:lnSpc>
                <a:spcPts val="1800"/>
              </a:lnSpc>
            </a:pPr>
            <a:r>
              <a:rPr lang="es-AR" sz="1400" dirty="0" smtClean="0">
                <a:latin typeface="+mj-lt"/>
              </a:rPr>
              <a:t>Instrumentación</a:t>
            </a:r>
            <a:endParaRPr lang="es-AR" sz="1400" dirty="0">
              <a:latin typeface="+mj-lt"/>
            </a:endParaRPr>
          </a:p>
          <a:p>
            <a:pPr algn="ctr">
              <a:lnSpc>
                <a:spcPts val="1800"/>
              </a:lnSpc>
            </a:pPr>
            <a:r>
              <a:rPr lang="es-AR" sz="1400" dirty="0" smtClean="0">
                <a:latin typeface="+mj-lt"/>
              </a:rPr>
              <a:t>Logística, Tácticas y Control</a:t>
            </a:r>
            <a:endParaRPr lang="es-AR" sz="1400" b="1" dirty="0">
              <a:latin typeface="+mj-lt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394873" y="4653080"/>
            <a:ext cx="2016887" cy="72008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0" rIns="36000" bIns="36000" anchor="t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chemeClr val="tx1"/>
                </a:solidFill>
              </a:rPr>
              <a:t>Plan de Marketing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000" dirty="0" smtClean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2555776" y="4653080"/>
            <a:ext cx="2016000" cy="720080"/>
          </a:xfrm>
          <a:prstGeom prst="roundRect">
            <a:avLst/>
          </a:prstGeom>
          <a:gradFill>
            <a:gsLst>
              <a:gs pos="0">
                <a:srgbClr val="FFFF00"/>
              </a:gs>
              <a:gs pos="50000">
                <a:srgbClr val="FFFFC8"/>
              </a:gs>
              <a:gs pos="100000">
                <a:srgbClr val="FFFF00"/>
              </a:gs>
            </a:gsLst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0" rIns="36000" bIns="36000" anchor="t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rgbClr val="002060"/>
                </a:solidFill>
              </a:rPr>
              <a:t>Plan de Producción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000" dirty="0" smtClean="0">
              <a:solidFill>
                <a:srgbClr val="002060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4716016" y="4653080"/>
            <a:ext cx="2016000" cy="720080"/>
          </a:xfrm>
          <a:prstGeom prst="roundRect">
            <a:avLst/>
          </a:prstGeom>
          <a:gradFill>
            <a:gsLst>
              <a:gs pos="0">
                <a:srgbClr val="FFFF00"/>
              </a:gs>
              <a:gs pos="50000">
                <a:srgbClr val="FFFFC8"/>
              </a:gs>
              <a:gs pos="100000">
                <a:srgbClr val="FFFF00"/>
              </a:gs>
            </a:gsLst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0" rIns="36000" bIns="36000" anchor="t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rgbClr val="002060"/>
                </a:solidFill>
              </a:rPr>
              <a:t>Planificación de RRHH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000" dirty="0" smtClean="0">
              <a:solidFill>
                <a:srgbClr val="002060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6876256" y="4653080"/>
            <a:ext cx="2016000" cy="720080"/>
          </a:xfrm>
          <a:prstGeom prst="roundRect">
            <a:avLst/>
          </a:prstGeom>
          <a:gradFill>
            <a:gsLst>
              <a:gs pos="0">
                <a:srgbClr val="FFFF00"/>
              </a:gs>
              <a:gs pos="50000">
                <a:srgbClr val="FFFFC8"/>
              </a:gs>
              <a:gs pos="100000">
                <a:srgbClr val="FFFF00"/>
              </a:gs>
            </a:gsLst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0" rIns="36000" bIns="36000" anchor="t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rgbClr val="002060"/>
                </a:solidFill>
              </a:rPr>
              <a:t>Planificación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rgbClr val="002060"/>
                </a:solidFill>
              </a:rPr>
              <a:t>Financiera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000" dirty="0" smtClean="0">
              <a:solidFill>
                <a:srgbClr val="002060"/>
              </a:solidFill>
            </a:endParaRPr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35496" y="144017"/>
            <a:ext cx="8983510" cy="764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AR" i="1" dirty="0">
              <a:solidFill>
                <a:schemeClr val="bg1"/>
              </a:solidFill>
            </a:endParaRPr>
          </a:p>
        </p:txBody>
      </p:sp>
      <p:sp>
        <p:nvSpPr>
          <p:cNvPr id="26" name="1 Título"/>
          <p:cNvSpPr txBox="1">
            <a:spLocks/>
          </p:cNvSpPr>
          <p:nvPr/>
        </p:nvSpPr>
        <p:spPr>
          <a:xfrm>
            <a:off x="251520" y="411510"/>
            <a:ext cx="8640960" cy="1001266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Jerarquías</a:t>
            </a:r>
            <a:r>
              <a:rPr kumimoji="0" lang="es-ES" sz="42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en el </a:t>
            </a:r>
            <a:r>
              <a:rPr kumimoji="0" lang="es-E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planeamiento</a:t>
            </a:r>
            <a:endParaRPr kumimoji="0" lang="es-E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46428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79388" y="1844675"/>
            <a:ext cx="1763712" cy="92333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/>
              <a:t>Alta Intensidad </a:t>
            </a:r>
            <a:r>
              <a:rPr lang="es-ES" dirty="0"/>
              <a:t>de la competencia</a:t>
            </a:r>
          </a:p>
        </p:txBody>
      </p:sp>
      <p:sp>
        <p:nvSpPr>
          <p:cNvPr id="17413" name="Line 8"/>
          <p:cNvSpPr>
            <a:spLocks noChangeShapeType="1"/>
          </p:cNvSpPr>
          <p:nvPr/>
        </p:nvSpPr>
        <p:spPr bwMode="auto">
          <a:xfrm flipV="1">
            <a:off x="2124075" y="1557338"/>
            <a:ext cx="0" cy="403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414" name="Line 9"/>
          <p:cNvSpPr>
            <a:spLocks noChangeShapeType="1"/>
          </p:cNvSpPr>
          <p:nvPr/>
        </p:nvSpPr>
        <p:spPr bwMode="auto">
          <a:xfrm>
            <a:off x="2124075" y="5589588"/>
            <a:ext cx="655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 flipV="1">
            <a:off x="2123728" y="1916112"/>
            <a:ext cx="6480522" cy="3673127"/>
          </a:xfrm>
          <a:prstGeom prst="line">
            <a:avLst/>
          </a:prstGeom>
          <a:noFill/>
          <a:ln w="50800" cmpd="sng">
            <a:solidFill>
              <a:schemeClr val="tx1"/>
            </a:solidFill>
            <a:prstDash val="solid"/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 flipV="1">
            <a:off x="2916238" y="53736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417" name="Line 13"/>
          <p:cNvSpPr>
            <a:spLocks noChangeShapeType="1"/>
          </p:cNvSpPr>
          <p:nvPr/>
        </p:nvSpPr>
        <p:spPr bwMode="auto">
          <a:xfrm flipV="1">
            <a:off x="5292725" y="53736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418" name="Line 14"/>
          <p:cNvSpPr>
            <a:spLocks noChangeShapeType="1"/>
          </p:cNvSpPr>
          <p:nvPr/>
        </p:nvSpPr>
        <p:spPr bwMode="auto">
          <a:xfrm flipV="1">
            <a:off x="7812088" y="53736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419" name="Text Box 15"/>
          <p:cNvSpPr txBox="1">
            <a:spLocks noChangeArrowheads="1"/>
          </p:cNvSpPr>
          <p:nvPr/>
        </p:nvSpPr>
        <p:spPr bwMode="auto">
          <a:xfrm>
            <a:off x="1691680" y="5734050"/>
            <a:ext cx="2375495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/>
              <a:t>Demanda &gt; Oferta (exceso de demanda) </a:t>
            </a:r>
            <a:endParaRPr lang="es-ES" dirty="0"/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4284663" y="5734050"/>
            <a:ext cx="2232025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/>
              <a:t>Demanda = </a:t>
            </a:r>
            <a:r>
              <a:rPr lang="es-ES" dirty="0" smtClean="0"/>
              <a:t>Oferta (equilibrio) </a:t>
            </a:r>
            <a:endParaRPr lang="es-ES" dirty="0"/>
          </a:p>
        </p:txBody>
      </p:sp>
      <p:sp>
        <p:nvSpPr>
          <p:cNvPr id="17423" name="Text Box 19"/>
          <p:cNvSpPr txBox="1">
            <a:spLocks noChangeArrowheads="1"/>
          </p:cNvSpPr>
          <p:nvPr/>
        </p:nvSpPr>
        <p:spPr bwMode="auto">
          <a:xfrm>
            <a:off x="6804025" y="5734050"/>
            <a:ext cx="208915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/>
              <a:t>Demanda </a:t>
            </a:r>
            <a:r>
              <a:rPr lang="es-ES" dirty="0" smtClean="0"/>
              <a:t>&lt; Oferta (exceso de oferta) </a:t>
            </a:r>
            <a:endParaRPr lang="es-ES" dirty="0"/>
          </a:p>
        </p:txBody>
      </p:sp>
      <p:sp>
        <p:nvSpPr>
          <p:cNvPr id="17426" name="Text Box 22"/>
          <p:cNvSpPr txBox="1">
            <a:spLocks noChangeArrowheads="1"/>
          </p:cNvSpPr>
          <p:nvPr/>
        </p:nvSpPr>
        <p:spPr bwMode="auto">
          <a:xfrm>
            <a:off x="2340174" y="4587850"/>
            <a:ext cx="1655762" cy="6413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dirty="0" smtClean="0"/>
              <a:t>Orientación </a:t>
            </a:r>
            <a:r>
              <a:rPr lang="es-ES" dirty="0"/>
              <a:t>al producto </a:t>
            </a:r>
          </a:p>
        </p:txBody>
      </p:sp>
      <p:sp>
        <p:nvSpPr>
          <p:cNvPr id="17427" name="Text Box 23"/>
          <p:cNvSpPr txBox="1">
            <a:spLocks noChangeArrowheads="1"/>
          </p:cNvSpPr>
          <p:nvPr/>
        </p:nvSpPr>
        <p:spPr bwMode="auto">
          <a:xfrm>
            <a:off x="3923928" y="3795762"/>
            <a:ext cx="1655762" cy="64135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dirty="0"/>
              <a:t>Orientación </a:t>
            </a:r>
            <a:r>
              <a:rPr lang="es-ES" dirty="0" smtClean="0"/>
              <a:t>a </a:t>
            </a:r>
            <a:r>
              <a:rPr lang="es-ES" dirty="0"/>
              <a:t>las ventas </a:t>
            </a:r>
          </a:p>
        </p:txBody>
      </p:sp>
      <p:sp>
        <p:nvSpPr>
          <p:cNvPr id="17428" name="Text Box 24"/>
          <p:cNvSpPr txBox="1">
            <a:spLocks noChangeArrowheads="1"/>
          </p:cNvSpPr>
          <p:nvPr/>
        </p:nvSpPr>
        <p:spPr bwMode="auto">
          <a:xfrm>
            <a:off x="5508526" y="2924944"/>
            <a:ext cx="1655762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dirty="0"/>
              <a:t>Orientación </a:t>
            </a:r>
            <a:r>
              <a:rPr lang="es-ES" dirty="0" smtClean="0"/>
              <a:t>al </a:t>
            </a:r>
            <a:r>
              <a:rPr lang="es-ES" dirty="0"/>
              <a:t>cliente</a:t>
            </a:r>
          </a:p>
        </p:txBody>
      </p:sp>
      <p:sp>
        <p:nvSpPr>
          <p:cNvPr id="17429" name="Text Box 25"/>
          <p:cNvSpPr txBox="1">
            <a:spLocks noChangeArrowheads="1"/>
          </p:cNvSpPr>
          <p:nvPr/>
        </p:nvSpPr>
        <p:spPr bwMode="auto">
          <a:xfrm>
            <a:off x="7092280" y="2067570"/>
            <a:ext cx="1655763" cy="64135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dirty="0"/>
              <a:t>Orientación </a:t>
            </a:r>
            <a:r>
              <a:rPr lang="es-ES" dirty="0" smtClean="0"/>
              <a:t>al </a:t>
            </a:r>
            <a:r>
              <a:rPr lang="es-ES" dirty="0"/>
              <a:t>mercado</a:t>
            </a:r>
          </a:p>
        </p:txBody>
      </p:sp>
      <p:sp>
        <p:nvSpPr>
          <p:cNvPr id="25" name="1 Título"/>
          <p:cNvSpPr txBox="1">
            <a:spLocks/>
          </p:cNvSpPr>
          <p:nvPr/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Orientación</a:t>
            </a:r>
            <a:r>
              <a:rPr kumimoji="0" lang="es-ES_tradnl" sz="42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del marketing</a:t>
            </a:r>
            <a:endParaRPr kumimoji="0" lang="es-AR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79512" y="4377878"/>
            <a:ext cx="1763712" cy="92333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Dem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/>
              <a:t>Baja Intensidad </a:t>
            </a:r>
            <a:r>
              <a:rPr lang="es-ES" dirty="0"/>
              <a:t>de la competencia</a:t>
            </a:r>
          </a:p>
        </p:txBody>
      </p:sp>
    </p:spTree>
    <p:extLst>
      <p:ext uri="{BB962C8B-B14F-4D97-AF65-F5344CB8AC3E}">
        <p14:creationId xmlns="" xmlns:p14="http://schemas.microsoft.com/office/powerpoint/2010/main" val="39448387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539552" y="1700808"/>
            <a:ext cx="4104456" cy="4536504"/>
          </a:xfrm>
          <a:prstGeom prst="round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Rectángulo redondeado"/>
          <p:cNvSpPr/>
          <p:nvPr/>
        </p:nvSpPr>
        <p:spPr>
          <a:xfrm>
            <a:off x="4788024" y="1700808"/>
            <a:ext cx="4104456" cy="453650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Marketing estratégico versus Marketing operativo</a:t>
            </a:r>
            <a:endParaRPr lang="es-AR" dirty="0"/>
          </a:p>
        </p:txBody>
      </p:sp>
      <p:sp>
        <p:nvSpPr>
          <p:cNvPr id="10" name="Rectangle 4"/>
          <p:cNvSpPr txBox="1">
            <a:spLocks noGrp="1" noChangeArrowheads="1"/>
          </p:cNvSpPr>
          <p:nvPr>
            <p:ph sz="half" idx="1"/>
          </p:nvPr>
        </p:nvSpPr>
        <p:spPr>
          <a:xfrm>
            <a:off x="323528" y="1783357"/>
            <a:ext cx="4172272" cy="4525963"/>
          </a:xfrm>
          <a:prstGeom prst="rect">
            <a:avLst/>
          </a:prstGeom>
        </p:spPr>
        <p:txBody>
          <a:bodyPr vert="horz" anchor="t">
            <a:normAutofit fontScale="85000" lnSpcReduction="1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r>
              <a:rPr kumimoji="0" lang="es-E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ESTRATÉGICO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nutre del mercado y de   lo simbólico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Orientado al análisis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 nuevas oportunidades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Variables relacionadas con el mercado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Entorno dinámico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Comportamiento proactivo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Gestión de mayor alcance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Funcionalidad cruzada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None/>
              <a:tabLst/>
              <a:defRPr/>
            </a:pPr>
            <a:endParaRPr kumimoji="0" lang="es-E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MEDIANO A LARGO </a:t>
            </a: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PLAZO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2172" y="1772816"/>
            <a:ext cx="4034284" cy="439248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None/>
            </a:pPr>
            <a:r>
              <a:rPr lang="es-ES" sz="2200" b="1" dirty="0" smtClean="0"/>
              <a:t>           OPERATIVO</a:t>
            </a:r>
          </a:p>
          <a:p>
            <a:pPr lvl="1" eaLnBrk="1" hangingPunct="1"/>
            <a:r>
              <a:rPr lang="es-ES" sz="2000" dirty="0" smtClean="0"/>
              <a:t>Se nutre de la planificación comercial</a:t>
            </a:r>
          </a:p>
          <a:p>
            <a:pPr lvl="1" eaLnBrk="1" hangingPunct="1"/>
            <a:r>
              <a:rPr lang="es-ES" sz="2000" dirty="0" smtClean="0"/>
              <a:t>Orientado a la acción</a:t>
            </a:r>
          </a:p>
          <a:p>
            <a:pPr lvl="1" eaLnBrk="1" hangingPunct="1"/>
            <a:r>
              <a:rPr lang="es-ES" sz="2000" dirty="0" smtClean="0"/>
              <a:t>Aprovecha oportunidades existentes</a:t>
            </a:r>
          </a:p>
          <a:p>
            <a:pPr lvl="1" eaLnBrk="1" hangingPunct="1"/>
            <a:r>
              <a:rPr lang="es-ES" sz="2000" dirty="0" smtClean="0"/>
              <a:t>Variables diferentes del producto</a:t>
            </a:r>
          </a:p>
          <a:p>
            <a:pPr lvl="1" eaLnBrk="1" hangingPunct="1"/>
            <a:r>
              <a:rPr lang="es-ES" sz="2000" dirty="0" smtClean="0"/>
              <a:t>Entorno estable</a:t>
            </a:r>
          </a:p>
          <a:p>
            <a:pPr lvl="1" eaLnBrk="1" hangingPunct="1"/>
            <a:r>
              <a:rPr lang="es-ES" sz="2000" dirty="0" smtClean="0"/>
              <a:t>Comportamiento reactivo</a:t>
            </a:r>
          </a:p>
          <a:p>
            <a:pPr lvl="1" eaLnBrk="1" hangingPunct="1"/>
            <a:r>
              <a:rPr lang="es-ES" sz="2000" dirty="0" smtClean="0"/>
              <a:t>Gestión del día a día</a:t>
            </a:r>
          </a:p>
          <a:p>
            <a:pPr lvl="1" eaLnBrk="1" hangingPunct="1"/>
            <a:r>
              <a:rPr lang="es-ES" sz="2000" dirty="0" smtClean="0"/>
              <a:t>Función del marketing</a:t>
            </a:r>
          </a:p>
          <a:p>
            <a:pPr lvl="1" eaLnBrk="1" hangingPunct="1">
              <a:buNone/>
            </a:pPr>
            <a:endParaRPr lang="es-ES" sz="2000" b="1" dirty="0" smtClean="0"/>
          </a:p>
          <a:p>
            <a:pPr lvl="1" eaLnBrk="1" hangingPunct="1">
              <a:buNone/>
            </a:pPr>
            <a:r>
              <a:rPr lang="es-ES" sz="2000" b="1" dirty="0" smtClean="0"/>
              <a:t>CORTO A MEDIANO </a:t>
            </a:r>
          </a:p>
          <a:p>
            <a:pPr lvl="1" eaLnBrk="1" hangingPunct="1">
              <a:buNone/>
            </a:pPr>
            <a:r>
              <a:rPr lang="es-ES" sz="2000" b="1" dirty="0" smtClean="0"/>
              <a:t>PLAZO</a:t>
            </a:r>
          </a:p>
        </p:txBody>
      </p:sp>
    </p:spTree>
    <p:extLst>
      <p:ext uri="{BB962C8B-B14F-4D97-AF65-F5344CB8AC3E}">
        <p14:creationId xmlns="" xmlns:p14="http://schemas.microsoft.com/office/powerpoint/2010/main" val="1741705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ChangeArrowheads="1"/>
          </p:cNvSpPr>
          <p:nvPr/>
        </p:nvSpPr>
        <p:spPr bwMode="auto">
          <a:xfrm>
            <a:off x="5004049" y="1196752"/>
            <a:ext cx="3816423" cy="5472608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_tradnl" b="1" dirty="0" smtClean="0"/>
              <a:t>MARKETING OPERATIVO</a:t>
            </a:r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/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467544" y="1196752"/>
            <a:ext cx="3960440" cy="547260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_tradnl" b="1" dirty="0" smtClean="0"/>
              <a:t>MARKETING ESTRATÉGICO</a:t>
            </a:r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95536" y="476672"/>
            <a:ext cx="8136904" cy="808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Marketing estratégico y operativo</a:t>
            </a:r>
          </a:p>
        </p:txBody>
      </p:sp>
      <p:graphicFrame>
        <p:nvGraphicFramePr>
          <p:cNvPr id="12" name="11 Diagrama"/>
          <p:cNvGraphicFramePr/>
          <p:nvPr/>
        </p:nvGraphicFramePr>
        <p:xfrm>
          <a:off x="5196408" y="1988840"/>
          <a:ext cx="34800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10 Diagrama"/>
          <p:cNvGraphicFramePr/>
          <p:nvPr/>
        </p:nvGraphicFramePr>
        <p:xfrm>
          <a:off x="755576" y="1988840"/>
          <a:ext cx="34800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552726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3000907</TotalTime>
  <Words>1714</Words>
  <Application>Microsoft Office PowerPoint</Application>
  <PresentationFormat>Presentación en pantalla (4:3)</PresentationFormat>
  <Paragraphs>540</Paragraphs>
  <Slides>35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7" baseType="lpstr">
      <vt:lpstr>Brío</vt:lpstr>
      <vt:lpstr>Imagen</vt:lpstr>
      <vt:lpstr>Plan de Marketing</vt:lpstr>
      <vt:lpstr>I - El Plan de Marketing dentro del proceso de planeamiento</vt:lpstr>
      <vt:lpstr>¿Qué es un Plan de Marketing?</vt:lpstr>
      <vt:lpstr>¿Qué es un Plan de Marketing? (II)</vt:lpstr>
      <vt:lpstr>Diapositiva 5</vt:lpstr>
      <vt:lpstr>Diapositiva 6</vt:lpstr>
      <vt:lpstr>Diapositiva 7</vt:lpstr>
      <vt:lpstr>Marketing estratégico versus Marketing operativo</vt:lpstr>
      <vt:lpstr>Diapositiva 9</vt:lpstr>
      <vt:lpstr>Un Plan de Marketing no es un Plan Estratégico</vt:lpstr>
      <vt:lpstr>Ciclo del marketing estratégico</vt:lpstr>
      <vt:lpstr>Planificación en la gran empresa</vt:lpstr>
      <vt:lpstr>Planificación en la empresa mediana o pequeña</vt:lpstr>
      <vt:lpstr>Distintos tipos de planes</vt:lpstr>
      <vt:lpstr>Interrelación entre planes</vt:lpstr>
      <vt:lpstr>Diapositiva 16</vt:lpstr>
      <vt:lpstr>Ventajas de contar con un Plan de Marketing</vt:lpstr>
      <vt:lpstr>Para qué desearíamos tener un Plan de Marketing</vt:lpstr>
      <vt:lpstr>¿Puede fallar un plan de marketing?</vt:lpstr>
      <vt:lpstr>Causas de fallas en el desarrollo de Planes de Marketing</vt:lpstr>
      <vt:lpstr>II – Estructura y Características de un Plan de Marketing</vt:lpstr>
      <vt:lpstr>Áreas que intervienen en la elaboración de un plan de marketing</vt:lpstr>
      <vt:lpstr>Por dónde empezar</vt:lpstr>
      <vt:lpstr>Esquema básico de un plan de marketing</vt:lpstr>
      <vt:lpstr>Estructura probable de un documento escrito</vt:lpstr>
      <vt:lpstr> 1. Identificación de la Empresa</vt:lpstr>
      <vt:lpstr>2. Análisis situacional externo</vt:lpstr>
      <vt:lpstr>2. Análisis situacional interno</vt:lpstr>
      <vt:lpstr>3. Diagnóstico de situación</vt:lpstr>
      <vt:lpstr>4. Formulación de la estrategia de marketing</vt:lpstr>
      <vt:lpstr>5. Objetivos generales del plan</vt:lpstr>
      <vt:lpstr>6. Estrategias funcionales: marketing mix</vt:lpstr>
      <vt:lpstr>6. Establecimiento de un programa de acción</vt:lpstr>
      <vt:lpstr>7. Definición del presupuesto de marketing</vt:lpstr>
      <vt:lpstr>8. Plan de seguimiento y control</vt:lpstr>
    </vt:vector>
  </TitlesOfParts>
  <Company>Luciana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PROYECTO DE NEGOCIOS</dc:title>
  <dc:creator>Luciana</dc:creator>
  <cp:lastModifiedBy>Ricardo Panza</cp:lastModifiedBy>
  <cp:revision>548</cp:revision>
  <cp:lastPrinted>1601-01-01T00:00:00Z</cp:lastPrinted>
  <dcterms:created xsi:type="dcterms:W3CDTF">2005-02-22T00:20:07Z</dcterms:created>
  <dcterms:modified xsi:type="dcterms:W3CDTF">2017-03-17T01:46:23Z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3082</vt:i4>
  </property>
</Properties>
</file>